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3"/>
  </p:sldMasterIdLst>
  <p:sldIdLst>
    <p:sldId id="294" r:id="rId4"/>
    <p:sldId id="293" r:id="rId5"/>
    <p:sldId id="267" r:id="rId6"/>
    <p:sldId id="266" r:id="rId7"/>
    <p:sldId id="269" r:id="rId8"/>
    <p:sldId id="271" r:id="rId9"/>
    <p:sldId id="270" r:id="rId10"/>
    <p:sldId id="278" r:id="rId11"/>
    <p:sldId id="273" r:id="rId12"/>
    <p:sldId id="295" r:id="rId13"/>
    <p:sldId id="274" r:id="rId14"/>
    <p:sldId id="283" r:id="rId15"/>
    <p:sldId id="276" r:id="rId16"/>
    <p:sldId id="277" r:id="rId17"/>
    <p:sldId id="265" r:id="rId18"/>
  </p:sldIdLst>
  <p:sldSz cx="6858000" cy="9906000" type="A4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441F"/>
    <a:srgbClr val="FFEDB3"/>
    <a:srgbClr val="EBEBDD"/>
    <a:srgbClr val="2585C2"/>
    <a:srgbClr val="E77E0D"/>
    <a:srgbClr val="CC431F"/>
    <a:srgbClr val="0E0E04"/>
    <a:srgbClr val="2E2F33"/>
    <a:srgbClr val="313339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CE3923-4272-406A-983C-7E8F36631B57}" v="3" dt="2022-08-26T19:28:27.323"/>
    <p1510:client id="{978C17CE-1D85-4091-B545-3B468A87ECE1}" v="63" dt="2022-08-26T19:04:49.4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08" autoAdjust="0"/>
    <p:restoredTop sz="94660"/>
  </p:normalViewPr>
  <p:slideViewPr>
    <p:cSldViewPr snapToGrid="0">
      <p:cViewPr>
        <p:scale>
          <a:sx n="77" d="100"/>
          <a:sy n="77" d="100"/>
        </p:scale>
        <p:origin x="2393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a Popelková" userId="4da947f916a43c95" providerId="LiveId" clId="{978C17CE-1D85-4091-B545-3B468A87ECE1}"/>
    <pc:docChg chg="undo custSel modSld">
      <pc:chgData name="Michaela Popelková" userId="4da947f916a43c95" providerId="LiveId" clId="{978C17CE-1D85-4091-B545-3B468A87ECE1}" dt="2022-08-26T19:04:49.488" v="280" actId="164"/>
      <pc:docMkLst>
        <pc:docMk/>
      </pc:docMkLst>
      <pc:sldChg chg="addSp delSp modSp mod">
        <pc:chgData name="Michaela Popelková" userId="4da947f916a43c95" providerId="LiveId" clId="{978C17CE-1D85-4091-B545-3B468A87ECE1}" dt="2022-08-26T19:04:49.488" v="280" actId="164"/>
        <pc:sldMkLst>
          <pc:docMk/>
          <pc:sldMk cId="2852278568" sldId="265"/>
        </pc:sldMkLst>
        <pc:spChg chg="mod topLvl">
          <ac:chgData name="Michaela Popelková" userId="4da947f916a43c95" providerId="LiveId" clId="{978C17CE-1D85-4091-B545-3B468A87ECE1}" dt="2022-08-26T19:04:49.488" v="280" actId="164"/>
          <ac:spMkLst>
            <pc:docMk/>
            <pc:sldMk cId="2852278568" sldId="265"/>
            <ac:spMk id="2" creationId="{C86201D3-4401-4063-BB89-564FCDEAE93D}"/>
          </ac:spMkLst>
        </pc:spChg>
        <pc:spChg chg="mod">
          <ac:chgData name="Michaela Popelková" userId="4da947f916a43c95" providerId="LiveId" clId="{978C17CE-1D85-4091-B545-3B468A87ECE1}" dt="2022-08-26T16:57:50.080" v="63" actId="165"/>
          <ac:spMkLst>
            <pc:docMk/>
            <pc:sldMk cId="2852278568" sldId="265"/>
            <ac:spMk id="4" creationId="{C2853508-3FC0-F64B-524F-23A6E346525A}"/>
          </ac:spMkLst>
        </pc:spChg>
        <pc:spChg chg="mod topLvl">
          <ac:chgData name="Michaela Popelková" userId="4da947f916a43c95" providerId="LiveId" clId="{978C17CE-1D85-4091-B545-3B468A87ECE1}" dt="2022-08-26T19:04:49.488" v="280" actId="164"/>
          <ac:spMkLst>
            <pc:docMk/>
            <pc:sldMk cId="2852278568" sldId="265"/>
            <ac:spMk id="6" creationId="{CB0D2207-ED2E-49C4-9FF2-D2D44375B58B}"/>
          </ac:spMkLst>
        </pc:spChg>
        <pc:spChg chg="mod topLvl">
          <ac:chgData name="Michaela Popelková" userId="4da947f916a43c95" providerId="LiveId" clId="{978C17CE-1D85-4091-B545-3B468A87ECE1}" dt="2022-08-26T19:04:49.488" v="280" actId="164"/>
          <ac:spMkLst>
            <pc:docMk/>
            <pc:sldMk cId="2852278568" sldId="265"/>
            <ac:spMk id="7" creationId="{C4AAAE45-881C-441D-A941-FEDD8235557D}"/>
          </ac:spMkLst>
        </pc:spChg>
        <pc:spChg chg="mod">
          <ac:chgData name="Michaela Popelková" userId="4da947f916a43c95" providerId="LiveId" clId="{978C17CE-1D85-4091-B545-3B468A87ECE1}" dt="2022-08-26T16:57:50.080" v="63" actId="165"/>
          <ac:spMkLst>
            <pc:docMk/>
            <pc:sldMk cId="2852278568" sldId="265"/>
            <ac:spMk id="8" creationId="{FA87904F-7342-CF30-EFF0-4A9766BC8966}"/>
          </ac:spMkLst>
        </pc:spChg>
        <pc:spChg chg="mod">
          <ac:chgData name="Michaela Popelková" userId="4da947f916a43c95" providerId="LiveId" clId="{978C17CE-1D85-4091-B545-3B468A87ECE1}" dt="2022-08-26T16:57:50.080" v="63" actId="165"/>
          <ac:spMkLst>
            <pc:docMk/>
            <pc:sldMk cId="2852278568" sldId="265"/>
            <ac:spMk id="12" creationId="{081D00AE-88B7-3A0A-4721-D832823CF99B}"/>
          </ac:spMkLst>
        </pc:spChg>
        <pc:spChg chg="mod">
          <ac:chgData name="Michaela Popelková" userId="4da947f916a43c95" providerId="LiveId" clId="{978C17CE-1D85-4091-B545-3B468A87ECE1}" dt="2022-08-26T16:57:50.080" v="63" actId="165"/>
          <ac:spMkLst>
            <pc:docMk/>
            <pc:sldMk cId="2852278568" sldId="265"/>
            <ac:spMk id="13" creationId="{25C02324-F9B7-E5BA-7EE7-7891E52903AF}"/>
          </ac:spMkLst>
        </pc:spChg>
        <pc:spChg chg="mod">
          <ac:chgData name="Michaela Popelková" userId="4da947f916a43c95" providerId="LiveId" clId="{978C17CE-1D85-4091-B545-3B468A87ECE1}" dt="2022-08-26T16:57:50.080" v="63" actId="165"/>
          <ac:spMkLst>
            <pc:docMk/>
            <pc:sldMk cId="2852278568" sldId="265"/>
            <ac:spMk id="15" creationId="{50183D15-DF41-6946-11E6-36726CBAC494}"/>
          </ac:spMkLst>
        </pc:spChg>
        <pc:spChg chg="mod topLvl">
          <ac:chgData name="Michaela Popelková" userId="4da947f916a43c95" providerId="LiveId" clId="{978C17CE-1D85-4091-B545-3B468A87ECE1}" dt="2022-08-26T19:04:49.488" v="280" actId="164"/>
          <ac:spMkLst>
            <pc:docMk/>
            <pc:sldMk cId="2852278568" sldId="265"/>
            <ac:spMk id="18" creationId="{47B6D496-E516-4A9B-8DFB-B71D41C8FFAB}"/>
          </ac:spMkLst>
        </pc:spChg>
        <pc:spChg chg="mod topLvl">
          <ac:chgData name="Michaela Popelková" userId="4da947f916a43c95" providerId="LiveId" clId="{978C17CE-1D85-4091-B545-3B468A87ECE1}" dt="2022-08-26T19:04:49.488" v="280" actId="164"/>
          <ac:spMkLst>
            <pc:docMk/>
            <pc:sldMk cId="2852278568" sldId="265"/>
            <ac:spMk id="19" creationId="{881BF104-7173-44C0-B01A-136F6603262A}"/>
          </ac:spMkLst>
        </pc:spChg>
        <pc:spChg chg="mod">
          <ac:chgData name="Michaela Popelková" userId="4da947f916a43c95" providerId="LiveId" clId="{978C17CE-1D85-4091-B545-3B468A87ECE1}" dt="2022-08-26T16:57:56.687" v="65"/>
          <ac:spMkLst>
            <pc:docMk/>
            <pc:sldMk cId="2852278568" sldId="265"/>
            <ac:spMk id="22" creationId="{D5CA6B60-D991-EBE6-2680-97F2626A8D2A}"/>
          </ac:spMkLst>
        </pc:spChg>
        <pc:spChg chg="mod">
          <ac:chgData name="Michaela Popelková" userId="4da947f916a43c95" providerId="LiveId" clId="{978C17CE-1D85-4091-B545-3B468A87ECE1}" dt="2022-08-26T16:57:56.687" v="65"/>
          <ac:spMkLst>
            <pc:docMk/>
            <pc:sldMk cId="2852278568" sldId="265"/>
            <ac:spMk id="23" creationId="{0581B4C6-8F2E-2096-6522-3BA9328476A9}"/>
          </ac:spMkLst>
        </pc:spChg>
        <pc:spChg chg="mod">
          <ac:chgData name="Michaela Popelková" userId="4da947f916a43c95" providerId="LiveId" clId="{978C17CE-1D85-4091-B545-3B468A87ECE1}" dt="2022-08-26T16:57:56.687" v="65"/>
          <ac:spMkLst>
            <pc:docMk/>
            <pc:sldMk cId="2852278568" sldId="265"/>
            <ac:spMk id="26" creationId="{0BE772BE-4069-36EE-1C75-8E128AD7DCF4}"/>
          </ac:spMkLst>
        </pc:spChg>
        <pc:spChg chg="mod topLvl">
          <ac:chgData name="Michaela Popelková" userId="4da947f916a43c95" providerId="LiveId" clId="{978C17CE-1D85-4091-B545-3B468A87ECE1}" dt="2022-08-26T19:04:49.488" v="280" actId="164"/>
          <ac:spMkLst>
            <pc:docMk/>
            <pc:sldMk cId="2852278568" sldId="265"/>
            <ac:spMk id="30" creationId="{AA753F54-9215-46A8-820F-375E0B75C9D3}"/>
          </ac:spMkLst>
        </pc:spChg>
        <pc:spChg chg="mod">
          <ac:chgData name="Michaela Popelková" userId="4da947f916a43c95" providerId="LiveId" clId="{978C17CE-1D85-4091-B545-3B468A87ECE1}" dt="2022-08-26T17:08:11.973" v="202"/>
          <ac:spMkLst>
            <pc:docMk/>
            <pc:sldMk cId="2852278568" sldId="265"/>
            <ac:spMk id="33" creationId="{37582FBC-B7AF-CBC4-2F0B-88930E2071DF}"/>
          </ac:spMkLst>
        </pc:spChg>
        <pc:spChg chg="mod">
          <ac:chgData name="Michaela Popelková" userId="4da947f916a43c95" providerId="LiveId" clId="{978C17CE-1D85-4091-B545-3B468A87ECE1}" dt="2022-08-26T17:08:11.973" v="202"/>
          <ac:spMkLst>
            <pc:docMk/>
            <pc:sldMk cId="2852278568" sldId="265"/>
            <ac:spMk id="35" creationId="{6397F9A4-0F4E-C009-FD75-1DBDCE60D7CC}"/>
          </ac:spMkLst>
        </pc:spChg>
        <pc:spChg chg="mod">
          <ac:chgData name="Michaela Popelková" userId="4da947f916a43c95" providerId="LiveId" clId="{978C17CE-1D85-4091-B545-3B468A87ECE1}" dt="2022-08-26T17:08:11.973" v="202"/>
          <ac:spMkLst>
            <pc:docMk/>
            <pc:sldMk cId="2852278568" sldId="265"/>
            <ac:spMk id="36" creationId="{BC96E328-0A4E-C736-1063-27A4EDCF0D2C}"/>
          </ac:spMkLst>
        </pc:spChg>
        <pc:spChg chg="mod">
          <ac:chgData name="Michaela Popelková" userId="4da947f916a43c95" providerId="LiveId" clId="{978C17CE-1D85-4091-B545-3B468A87ECE1}" dt="2022-08-26T16:57:50.080" v="63" actId="165"/>
          <ac:spMkLst>
            <pc:docMk/>
            <pc:sldMk cId="2852278568" sldId="265"/>
            <ac:spMk id="38" creationId="{759F2FE0-28C8-4769-AD7D-6CA421EF2680}"/>
          </ac:spMkLst>
        </pc:spChg>
        <pc:spChg chg="mod">
          <ac:chgData name="Michaela Popelková" userId="4da947f916a43c95" providerId="LiveId" clId="{978C17CE-1D85-4091-B545-3B468A87ECE1}" dt="2022-08-26T16:57:50.080" v="63" actId="165"/>
          <ac:spMkLst>
            <pc:docMk/>
            <pc:sldMk cId="2852278568" sldId="265"/>
            <ac:spMk id="39" creationId="{709ABE92-2160-4B36-BBD1-0507EF0A6DC9}"/>
          </ac:spMkLst>
        </pc:spChg>
        <pc:spChg chg="mod">
          <ac:chgData name="Michaela Popelková" userId="4da947f916a43c95" providerId="LiveId" clId="{978C17CE-1D85-4091-B545-3B468A87ECE1}" dt="2022-08-26T17:08:11.973" v="202"/>
          <ac:spMkLst>
            <pc:docMk/>
            <pc:sldMk cId="2852278568" sldId="265"/>
            <ac:spMk id="40" creationId="{A4C2F8E9-7AB7-1768-020D-1CF6C9691712}"/>
          </ac:spMkLst>
        </pc:spChg>
        <pc:grpChg chg="del mod topLvl">
          <ac:chgData name="Michaela Popelková" userId="4da947f916a43c95" providerId="LiveId" clId="{978C17CE-1D85-4091-B545-3B468A87ECE1}" dt="2022-08-26T17:08:11.278" v="201" actId="478"/>
          <ac:grpSpMkLst>
            <pc:docMk/>
            <pc:sldMk cId="2852278568" sldId="265"/>
            <ac:grpSpMk id="3" creationId="{1500D3F6-8A13-2938-7AA8-A011CFB4088B}"/>
          </ac:grpSpMkLst>
        </pc:grpChg>
        <pc:grpChg chg="add mod">
          <ac:chgData name="Michaela Popelková" userId="4da947f916a43c95" providerId="LiveId" clId="{978C17CE-1D85-4091-B545-3B468A87ECE1}" dt="2022-08-26T19:04:49.488" v="280" actId="164"/>
          <ac:grpSpMkLst>
            <pc:docMk/>
            <pc:sldMk cId="2852278568" sldId="265"/>
            <ac:grpSpMk id="3" creationId="{FDAF2FBB-800A-6575-998B-2A3C3D9C3DB1}"/>
          </ac:grpSpMkLst>
        </pc:grpChg>
        <pc:grpChg chg="del mod topLvl">
          <ac:chgData name="Michaela Popelková" userId="4da947f916a43c95" providerId="LiveId" clId="{978C17CE-1D85-4091-B545-3B468A87ECE1}" dt="2022-08-26T16:57:56.295" v="64" actId="478"/>
          <ac:grpSpMkLst>
            <pc:docMk/>
            <pc:sldMk cId="2852278568" sldId="265"/>
            <ac:grpSpMk id="9" creationId="{497A3EF4-1006-4A29-4A70-7B944766EF04}"/>
          </ac:grpSpMkLst>
        </pc:grpChg>
        <pc:grpChg chg="mod">
          <ac:chgData name="Michaela Popelková" userId="4da947f916a43c95" providerId="LiveId" clId="{978C17CE-1D85-4091-B545-3B468A87ECE1}" dt="2022-08-26T16:57:50.080" v="63" actId="165"/>
          <ac:grpSpMkLst>
            <pc:docMk/>
            <pc:sldMk cId="2852278568" sldId="265"/>
            <ac:grpSpMk id="10" creationId="{C8F86D3F-0D77-3A6F-802C-969BA83A463A}"/>
          </ac:grpSpMkLst>
        </pc:grpChg>
        <pc:grpChg chg="mod">
          <ac:chgData name="Michaela Popelková" userId="4da947f916a43c95" providerId="LiveId" clId="{978C17CE-1D85-4091-B545-3B468A87ECE1}" dt="2022-08-26T16:57:50.080" v="63" actId="165"/>
          <ac:grpSpMkLst>
            <pc:docMk/>
            <pc:sldMk cId="2852278568" sldId="265"/>
            <ac:grpSpMk id="14" creationId="{23A4757F-9FE5-8218-5670-DD9DA660E685}"/>
          </ac:grpSpMkLst>
        </pc:grpChg>
        <pc:grpChg chg="del">
          <ac:chgData name="Michaela Popelková" userId="4da947f916a43c95" providerId="LiveId" clId="{978C17CE-1D85-4091-B545-3B468A87ECE1}" dt="2022-08-26T16:57:50.080" v="63" actId="165"/>
          <ac:grpSpMkLst>
            <pc:docMk/>
            <pc:sldMk cId="2852278568" sldId="265"/>
            <ac:grpSpMk id="20" creationId="{C3EA2A44-1BAC-3E25-AD53-CFDAC57C814A}"/>
          </ac:grpSpMkLst>
        </pc:grpChg>
        <pc:grpChg chg="add mod">
          <ac:chgData name="Michaela Popelková" userId="4da947f916a43c95" providerId="LiveId" clId="{978C17CE-1D85-4091-B545-3B468A87ECE1}" dt="2022-08-26T19:04:49.488" v="280" actId="164"/>
          <ac:grpSpMkLst>
            <pc:docMk/>
            <pc:sldMk cId="2852278568" sldId="265"/>
            <ac:grpSpMk id="21" creationId="{3C03DAE3-9659-4206-7E8D-68F12D1A61C6}"/>
          </ac:grpSpMkLst>
        </pc:grpChg>
        <pc:grpChg chg="mod">
          <ac:chgData name="Michaela Popelková" userId="4da947f916a43c95" providerId="LiveId" clId="{978C17CE-1D85-4091-B545-3B468A87ECE1}" dt="2022-08-26T16:57:56.687" v="65"/>
          <ac:grpSpMkLst>
            <pc:docMk/>
            <pc:sldMk cId="2852278568" sldId="265"/>
            <ac:grpSpMk id="24" creationId="{B6259EB1-8DED-B2EF-3F59-5AB3ED5013E4}"/>
          </ac:grpSpMkLst>
        </pc:grpChg>
        <pc:grpChg chg="add mod">
          <ac:chgData name="Michaela Popelková" userId="4da947f916a43c95" providerId="LiveId" clId="{978C17CE-1D85-4091-B545-3B468A87ECE1}" dt="2022-08-26T19:04:49.488" v="280" actId="164"/>
          <ac:grpSpMkLst>
            <pc:docMk/>
            <pc:sldMk cId="2852278568" sldId="265"/>
            <ac:grpSpMk id="29" creationId="{92D66D55-3BAF-0B9F-8CEB-85DFD13BBAED}"/>
          </ac:grpSpMkLst>
        </pc:grpChg>
        <pc:grpChg chg="mod">
          <ac:chgData name="Michaela Popelková" userId="4da947f916a43c95" providerId="LiveId" clId="{978C17CE-1D85-4091-B545-3B468A87ECE1}" dt="2022-08-26T17:08:11.973" v="202"/>
          <ac:grpSpMkLst>
            <pc:docMk/>
            <pc:sldMk cId="2852278568" sldId="265"/>
            <ac:grpSpMk id="31" creationId="{CDF0EE29-E487-7294-C28E-0EE080AE8809}"/>
          </ac:grpSpMkLst>
        </pc:grpChg>
        <pc:grpChg chg="mod">
          <ac:chgData name="Michaela Popelková" userId="4da947f916a43c95" providerId="LiveId" clId="{978C17CE-1D85-4091-B545-3B468A87ECE1}" dt="2022-08-26T17:08:11.973" v="202"/>
          <ac:grpSpMkLst>
            <pc:docMk/>
            <pc:sldMk cId="2852278568" sldId="265"/>
            <ac:grpSpMk id="32" creationId="{AA7BE66D-9537-6D1E-6FC5-9B968878DBA4}"/>
          </ac:grpSpMkLst>
        </pc:grpChg>
        <pc:grpChg chg="del mod topLvl">
          <ac:chgData name="Michaela Popelková" userId="4da947f916a43c95" providerId="LiveId" clId="{978C17CE-1D85-4091-B545-3B468A87ECE1}" dt="2022-08-26T17:08:09.290" v="200" actId="478"/>
          <ac:grpSpMkLst>
            <pc:docMk/>
            <pc:sldMk cId="2852278568" sldId="265"/>
            <ac:grpSpMk id="37" creationId="{CCA38794-13AA-4BBD-AC65-3239E62B474A}"/>
          </ac:grpSpMkLst>
        </pc:grpChg>
        <pc:picChg chg="mod">
          <ac:chgData name="Michaela Popelková" userId="4da947f916a43c95" providerId="LiveId" clId="{978C17CE-1D85-4091-B545-3B468A87ECE1}" dt="2022-08-26T16:57:50.080" v="63" actId="165"/>
          <ac:picMkLst>
            <pc:docMk/>
            <pc:sldMk cId="2852278568" sldId="265"/>
            <ac:picMk id="5" creationId="{2101A9BC-E5B6-4311-79B2-376212382608}"/>
          </ac:picMkLst>
        </pc:picChg>
        <pc:picChg chg="mod">
          <ac:chgData name="Michaela Popelková" userId="4da947f916a43c95" providerId="LiveId" clId="{978C17CE-1D85-4091-B545-3B468A87ECE1}" dt="2022-08-26T16:57:50.080" v="63" actId="165"/>
          <ac:picMkLst>
            <pc:docMk/>
            <pc:sldMk cId="2852278568" sldId="265"/>
            <ac:picMk id="11" creationId="{5D306BFD-D513-1C45-5582-A7E886637382}"/>
          </ac:picMkLst>
        </pc:picChg>
        <pc:picChg chg="mod">
          <ac:chgData name="Michaela Popelková" userId="4da947f916a43c95" providerId="LiveId" clId="{978C17CE-1D85-4091-B545-3B468A87ECE1}" dt="2022-08-26T16:57:50.080" v="63" actId="165"/>
          <ac:picMkLst>
            <pc:docMk/>
            <pc:sldMk cId="2852278568" sldId="265"/>
            <ac:picMk id="16" creationId="{B4A7ACBD-6D8C-0D31-715F-E700F984DF06}"/>
          </ac:picMkLst>
        </pc:picChg>
        <pc:picChg chg="mod topLvl">
          <ac:chgData name="Michaela Popelková" userId="4da947f916a43c95" providerId="LiveId" clId="{978C17CE-1D85-4091-B545-3B468A87ECE1}" dt="2022-08-26T19:04:49.488" v="280" actId="164"/>
          <ac:picMkLst>
            <pc:docMk/>
            <pc:sldMk cId="2852278568" sldId="265"/>
            <ac:picMk id="17" creationId="{A8548400-28D4-9BFD-53B0-0D622771D52C}"/>
          </ac:picMkLst>
        </pc:picChg>
        <pc:picChg chg="mod">
          <ac:chgData name="Michaela Popelková" userId="4da947f916a43c95" providerId="LiveId" clId="{978C17CE-1D85-4091-B545-3B468A87ECE1}" dt="2022-08-26T16:57:56.687" v="65"/>
          <ac:picMkLst>
            <pc:docMk/>
            <pc:sldMk cId="2852278568" sldId="265"/>
            <ac:picMk id="25" creationId="{25CE775A-6EC0-AFBE-5E35-813A921B3E7D}"/>
          </ac:picMkLst>
        </pc:picChg>
        <pc:picChg chg="mod topLvl">
          <ac:chgData name="Michaela Popelková" userId="4da947f916a43c95" providerId="LiveId" clId="{978C17CE-1D85-4091-B545-3B468A87ECE1}" dt="2022-08-26T19:04:49.488" v="280" actId="164"/>
          <ac:picMkLst>
            <pc:docMk/>
            <pc:sldMk cId="2852278568" sldId="265"/>
            <ac:picMk id="27" creationId="{07EFD3AD-41DC-4565-8067-2BCEA9CC95A5}"/>
          </ac:picMkLst>
        </pc:picChg>
        <pc:picChg chg="mod">
          <ac:chgData name="Michaela Popelková" userId="4da947f916a43c95" providerId="LiveId" clId="{978C17CE-1D85-4091-B545-3B468A87ECE1}" dt="2022-08-26T16:57:56.687" v="65"/>
          <ac:picMkLst>
            <pc:docMk/>
            <pc:sldMk cId="2852278568" sldId="265"/>
            <ac:picMk id="28" creationId="{6DA80E00-7BDA-79DE-7C64-14AB7E3FA5E0}"/>
          </ac:picMkLst>
        </pc:picChg>
        <pc:picChg chg="mod">
          <ac:chgData name="Michaela Popelková" userId="4da947f916a43c95" providerId="LiveId" clId="{978C17CE-1D85-4091-B545-3B468A87ECE1}" dt="2022-08-26T17:08:11.973" v="202"/>
          <ac:picMkLst>
            <pc:docMk/>
            <pc:sldMk cId="2852278568" sldId="265"/>
            <ac:picMk id="34" creationId="{3B57F6C0-780F-D996-AF61-E0DE011794F5}"/>
          </ac:picMkLst>
        </pc:picChg>
      </pc:sldChg>
      <pc:sldChg chg="addSp delSp modSp mod">
        <pc:chgData name="Michaela Popelková" userId="4da947f916a43c95" providerId="LiveId" clId="{978C17CE-1D85-4091-B545-3B468A87ECE1}" dt="2022-08-26T19:03:12.272" v="270" actId="164"/>
        <pc:sldMkLst>
          <pc:docMk/>
          <pc:sldMk cId="2343743394" sldId="266"/>
        </pc:sldMkLst>
        <pc:spChg chg="mod">
          <ac:chgData name="Michaela Popelková" userId="4da947f916a43c95" providerId="LiveId" clId="{978C17CE-1D85-4091-B545-3B468A87ECE1}" dt="2022-08-26T16:54:51.568" v="29" actId="165"/>
          <ac:spMkLst>
            <pc:docMk/>
            <pc:sldMk cId="2343743394" sldId="266"/>
            <ac:spMk id="3" creationId="{E4AEB480-86F0-2865-2F42-795CACD666DD}"/>
          </ac:spMkLst>
        </pc:spChg>
        <pc:spChg chg="mod topLvl">
          <ac:chgData name="Michaela Popelková" userId="4da947f916a43c95" providerId="LiveId" clId="{978C17CE-1D85-4091-B545-3B468A87ECE1}" dt="2022-08-26T19:03:12.272" v="270" actId="164"/>
          <ac:spMkLst>
            <pc:docMk/>
            <pc:sldMk cId="2343743394" sldId="266"/>
            <ac:spMk id="6" creationId="{CB0D2207-ED2E-49C4-9FF2-D2D44375B58B}"/>
          </ac:spMkLst>
        </pc:spChg>
        <pc:spChg chg="mod topLvl">
          <ac:chgData name="Michaela Popelková" userId="4da947f916a43c95" providerId="LiveId" clId="{978C17CE-1D85-4091-B545-3B468A87ECE1}" dt="2022-08-26T19:03:12.272" v="270" actId="164"/>
          <ac:spMkLst>
            <pc:docMk/>
            <pc:sldMk cId="2343743394" sldId="266"/>
            <ac:spMk id="7" creationId="{C4AAAE45-881C-441D-A941-FEDD8235557D}"/>
          </ac:spMkLst>
        </pc:spChg>
        <pc:spChg chg="mod">
          <ac:chgData name="Michaela Popelková" userId="4da947f916a43c95" providerId="LiveId" clId="{978C17CE-1D85-4091-B545-3B468A87ECE1}" dt="2022-08-26T16:54:51.568" v="29" actId="165"/>
          <ac:spMkLst>
            <pc:docMk/>
            <pc:sldMk cId="2343743394" sldId="266"/>
            <ac:spMk id="8" creationId="{A9E0037F-309B-BA88-C09D-B387C62F4993}"/>
          </ac:spMkLst>
        </pc:spChg>
        <pc:spChg chg="mod">
          <ac:chgData name="Michaela Popelková" userId="4da947f916a43c95" providerId="LiveId" clId="{978C17CE-1D85-4091-B545-3B468A87ECE1}" dt="2022-08-26T16:54:51.568" v="29" actId="165"/>
          <ac:spMkLst>
            <pc:docMk/>
            <pc:sldMk cId="2343743394" sldId="266"/>
            <ac:spMk id="12" creationId="{18FD34A5-C186-E6D4-027D-DE8578E4E2D8}"/>
          </ac:spMkLst>
        </pc:spChg>
        <pc:spChg chg="mod">
          <ac:chgData name="Michaela Popelková" userId="4da947f916a43c95" providerId="LiveId" clId="{978C17CE-1D85-4091-B545-3B468A87ECE1}" dt="2022-08-26T16:54:51.568" v="29" actId="165"/>
          <ac:spMkLst>
            <pc:docMk/>
            <pc:sldMk cId="2343743394" sldId="266"/>
            <ac:spMk id="13" creationId="{50D6C3F2-0396-DB91-7A56-32174E13392F}"/>
          </ac:spMkLst>
        </pc:spChg>
        <pc:spChg chg="mod">
          <ac:chgData name="Michaela Popelková" userId="4da947f916a43c95" providerId="LiveId" clId="{978C17CE-1D85-4091-B545-3B468A87ECE1}" dt="2022-08-26T16:54:51.568" v="29" actId="165"/>
          <ac:spMkLst>
            <pc:docMk/>
            <pc:sldMk cId="2343743394" sldId="266"/>
            <ac:spMk id="15" creationId="{ECA724FB-8630-A2EF-B5D6-67046C9046C5}"/>
          </ac:spMkLst>
        </pc:spChg>
        <pc:spChg chg="mod topLvl">
          <ac:chgData name="Michaela Popelková" userId="4da947f916a43c95" providerId="LiveId" clId="{978C17CE-1D85-4091-B545-3B468A87ECE1}" dt="2022-08-26T19:03:12.272" v="270" actId="164"/>
          <ac:spMkLst>
            <pc:docMk/>
            <pc:sldMk cId="2343743394" sldId="266"/>
            <ac:spMk id="18" creationId="{47B6D496-E516-4A9B-8DFB-B71D41C8FFAB}"/>
          </ac:spMkLst>
        </pc:spChg>
        <pc:spChg chg="mod topLvl">
          <ac:chgData name="Michaela Popelková" userId="4da947f916a43c95" providerId="LiveId" clId="{978C17CE-1D85-4091-B545-3B468A87ECE1}" dt="2022-08-26T19:03:12.272" v="270" actId="164"/>
          <ac:spMkLst>
            <pc:docMk/>
            <pc:sldMk cId="2343743394" sldId="266"/>
            <ac:spMk id="19" creationId="{881BF104-7173-44C0-B01A-136F6603262A}"/>
          </ac:spMkLst>
        </pc:spChg>
        <pc:spChg chg="mod">
          <ac:chgData name="Michaela Popelková" userId="4da947f916a43c95" providerId="LiveId" clId="{978C17CE-1D85-4091-B545-3B468A87ECE1}" dt="2022-08-26T16:54:55.658" v="31"/>
          <ac:spMkLst>
            <pc:docMk/>
            <pc:sldMk cId="2343743394" sldId="266"/>
            <ac:spMk id="22" creationId="{BC40781B-7D8D-736A-6F2E-68492C41417E}"/>
          </ac:spMkLst>
        </pc:spChg>
        <pc:spChg chg="mod">
          <ac:chgData name="Michaela Popelková" userId="4da947f916a43c95" providerId="LiveId" clId="{978C17CE-1D85-4091-B545-3B468A87ECE1}" dt="2022-08-26T16:54:55.658" v="31"/>
          <ac:spMkLst>
            <pc:docMk/>
            <pc:sldMk cId="2343743394" sldId="266"/>
            <ac:spMk id="23" creationId="{15FCCE64-8B11-48D1-C899-64F048C78D61}"/>
          </ac:spMkLst>
        </pc:spChg>
        <pc:spChg chg="mod">
          <ac:chgData name="Michaela Popelková" userId="4da947f916a43c95" providerId="LiveId" clId="{978C17CE-1D85-4091-B545-3B468A87ECE1}" dt="2022-08-26T16:54:55.658" v="31"/>
          <ac:spMkLst>
            <pc:docMk/>
            <pc:sldMk cId="2343743394" sldId="266"/>
            <ac:spMk id="26" creationId="{09A98362-12A9-F0EE-A394-A1D12F0E568A}"/>
          </ac:spMkLst>
        </pc:spChg>
        <pc:spChg chg="mod">
          <ac:chgData name="Michaela Popelková" userId="4da947f916a43c95" providerId="LiveId" clId="{978C17CE-1D85-4091-B545-3B468A87ECE1}" dt="2022-08-26T17:05:29.355" v="163"/>
          <ac:spMkLst>
            <pc:docMk/>
            <pc:sldMk cId="2343743394" sldId="266"/>
            <ac:spMk id="31" creationId="{BD677A32-A934-9655-7EAC-F85585B72315}"/>
          </ac:spMkLst>
        </pc:spChg>
        <pc:spChg chg="mod">
          <ac:chgData name="Michaela Popelková" userId="4da947f916a43c95" providerId="LiveId" clId="{978C17CE-1D85-4091-B545-3B468A87ECE1}" dt="2022-08-26T16:54:51.568" v="29" actId="165"/>
          <ac:spMkLst>
            <pc:docMk/>
            <pc:sldMk cId="2343743394" sldId="266"/>
            <ac:spMk id="33" creationId="{B8EBDE71-E2DB-4ED1-8D18-AE4F5F262078}"/>
          </ac:spMkLst>
        </pc:spChg>
        <pc:spChg chg="mod">
          <ac:chgData name="Michaela Popelková" userId="4da947f916a43c95" providerId="LiveId" clId="{978C17CE-1D85-4091-B545-3B468A87ECE1}" dt="2022-08-26T16:54:51.568" v="29" actId="165"/>
          <ac:spMkLst>
            <pc:docMk/>
            <pc:sldMk cId="2343743394" sldId="266"/>
            <ac:spMk id="34" creationId="{F9C34639-D910-4A44-8A28-48E0A5DCC0FB}"/>
          </ac:spMkLst>
        </pc:spChg>
        <pc:spChg chg="mod">
          <ac:chgData name="Michaela Popelková" userId="4da947f916a43c95" providerId="LiveId" clId="{978C17CE-1D85-4091-B545-3B468A87ECE1}" dt="2022-08-26T17:05:29.355" v="163"/>
          <ac:spMkLst>
            <pc:docMk/>
            <pc:sldMk cId="2343743394" sldId="266"/>
            <ac:spMk id="36" creationId="{E949EC47-C7C2-EB7B-B510-F806D9CE25A8}"/>
          </ac:spMkLst>
        </pc:spChg>
        <pc:spChg chg="mod">
          <ac:chgData name="Michaela Popelková" userId="4da947f916a43c95" providerId="LiveId" clId="{978C17CE-1D85-4091-B545-3B468A87ECE1}" dt="2022-08-26T17:05:29.355" v="163"/>
          <ac:spMkLst>
            <pc:docMk/>
            <pc:sldMk cId="2343743394" sldId="266"/>
            <ac:spMk id="37" creationId="{A5D3FDEE-5DE2-0897-4F92-82576DC20247}"/>
          </ac:spMkLst>
        </pc:spChg>
        <pc:spChg chg="mod">
          <ac:chgData name="Michaela Popelková" userId="4da947f916a43c95" providerId="LiveId" clId="{978C17CE-1D85-4091-B545-3B468A87ECE1}" dt="2022-08-26T17:05:29.355" v="163"/>
          <ac:spMkLst>
            <pc:docMk/>
            <pc:sldMk cId="2343743394" sldId="266"/>
            <ac:spMk id="38" creationId="{85B107FE-AC94-101F-D046-0A725E29CFD3}"/>
          </ac:spMkLst>
        </pc:spChg>
        <pc:grpChg chg="add mod">
          <ac:chgData name="Michaela Popelková" userId="4da947f916a43c95" providerId="LiveId" clId="{978C17CE-1D85-4091-B545-3B468A87ECE1}" dt="2022-08-26T19:03:12.272" v="270" actId="164"/>
          <ac:grpSpMkLst>
            <pc:docMk/>
            <pc:sldMk cId="2343743394" sldId="266"/>
            <ac:grpSpMk id="2" creationId="{5D88104D-F9CD-4909-4171-6D52199C937E}"/>
          </ac:grpSpMkLst>
        </pc:grpChg>
        <pc:grpChg chg="del mod topLvl">
          <ac:chgData name="Michaela Popelková" userId="4da947f916a43c95" providerId="LiveId" clId="{978C17CE-1D85-4091-B545-3B468A87ECE1}" dt="2022-08-26T17:05:28.255" v="162" actId="478"/>
          <ac:grpSpMkLst>
            <pc:docMk/>
            <pc:sldMk cId="2343743394" sldId="266"/>
            <ac:grpSpMk id="2" creationId="{88C8CFA3-4C30-0CF2-2164-8BBDDE9CB9BE}"/>
          </ac:grpSpMkLst>
        </pc:grpChg>
        <pc:grpChg chg="del mod topLvl">
          <ac:chgData name="Michaela Popelková" userId="4da947f916a43c95" providerId="LiveId" clId="{978C17CE-1D85-4091-B545-3B468A87ECE1}" dt="2022-08-26T16:54:55.152" v="30" actId="478"/>
          <ac:grpSpMkLst>
            <pc:docMk/>
            <pc:sldMk cId="2343743394" sldId="266"/>
            <ac:grpSpMk id="9" creationId="{AA71112B-97A7-92A2-1D3D-F906540690B2}"/>
          </ac:grpSpMkLst>
        </pc:grpChg>
        <pc:grpChg chg="mod">
          <ac:chgData name="Michaela Popelková" userId="4da947f916a43c95" providerId="LiveId" clId="{978C17CE-1D85-4091-B545-3B468A87ECE1}" dt="2022-08-26T16:54:51.568" v="29" actId="165"/>
          <ac:grpSpMkLst>
            <pc:docMk/>
            <pc:sldMk cId="2343743394" sldId="266"/>
            <ac:grpSpMk id="10" creationId="{1BE6414A-30BD-C28F-666B-A3C04CEDEADE}"/>
          </ac:grpSpMkLst>
        </pc:grpChg>
        <pc:grpChg chg="mod">
          <ac:chgData name="Michaela Popelková" userId="4da947f916a43c95" providerId="LiveId" clId="{978C17CE-1D85-4091-B545-3B468A87ECE1}" dt="2022-08-26T16:54:51.568" v="29" actId="165"/>
          <ac:grpSpMkLst>
            <pc:docMk/>
            <pc:sldMk cId="2343743394" sldId="266"/>
            <ac:grpSpMk id="14" creationId="{4A079071-125C-907D-C2E5-A2A31551F453}"/>
          </ac:grpSpMkLst>
        </pc:grpChg>
        <pc:grpChg chg="del">
          <ac:chgData name="Michaela Popelková" userId="4da947f916a43c95" providerId="LiveId" clId="{978C17CE-1D85-4091-B545-3B468A87ECE1}" dt="2022-08-26T16:54:51.568" v="29" actId="165"/>
          <ac:grpSpMkLst>
            <pc:docMk/>
            <pc:sldMk cId="2343743394" sldId="266"/>
            <ac:grpSpMk id="20" creationId="{9ED48E46-5DC5-B3B0-F235-9E4B9D64A35E}"/>
          </ac:grpSpMkLst>
        </pc:grpChg>
        <pc:grpChg chg="add mod">
          <ac:chgData name="Michaela Popelková" userId="4da947f916a43c95" providerId="LiveId" clId="{978C17CE-1D85-4091-B545-3B468A87ECE1}" dt="2022-08-26T19:03:12.272" v="270" actId="164"/>
          <ac:grpSpMkLst>
            <pc:docMk/>
            <pc:sldMk cId="2343743394" sldId="266"/>
            <ac:grpSpMk id="21" creationId="{E61031F0-4A72-16B9-7F09-677A4171C681}"/>
          </ac:grpSpMkLst>
        </pc:grpChg>
        <pc:grpChg chg="mod">
          <ac:chgData name="Michaela Popelková" userId="4da947f916a43c95" providerId="LiveId" clId="{978C17CE-1D85-4091-B545-3B468A87ECE1}" dt="2022-08-26T16:54:55.658" v="31"/>
          <ac:grpSpMkLst>
            <pc:docMk/>
            <pc:sldMk cId="2343743394" sldId="266"/>
            <ac:grpSpMk id="24" creationId="{8BCE1DB3-FD57-A2D7-1F26-6A9E4C4FCF7C}"/>
          </ac:grpSpMkLst>
        </pc:grpChg>
        <pc:grpChg chg="add mod">
          <ac:chgData name="Michaela Popelková" userId="4da947f916a43c95" providerId="LiveId" clId="{978C17CE-1D85-4091-B545-3B468A87ECE1}" dt="2022-08-26T19:03:12.272" v="270" actId="164"/>
          <ac:grpSpMkLst>
            <pc:docMk/>
            <pc:sldMk cId="2343743394" sldId="266"/>
            <ac:grpSpMk id="28" creationId="{A675C376-D240-E0CF-1118-3576BEE70205}"/>
          </ac:grpSpMkLst>
        </pc:grpChg>
        <pc:grpChg chg="mod">
          <ac:chgData name="Michaela Popelková" userId="4da947f916a43c95" providerId="LiveId" clId="{978C17CE-1D85-4091-B545-3B468A87ECE1}" dt="2022-08-26T17:05:29.355" v="163"/>
          <ac:grpSpMkLst>
            <pc:docMk/>
            <pc:sldMk cId="2343743394" sldId="266"/>
            <ac:grpSpMk id="29" creationId="{BA9F79AF-6DC9-4648-1047-C2BA68769131}"/>
          </ac:grpSpMkLst>
        </pc:grpChg>
        <pc:grpChg chg="mod">
          <ac:chgData name="Michaela Popelková" userId="4da947f916a43c95" providerId="LiveId" clId="{978C17CE-1D85-4091-B545-3B468A87ECE1}" dt="2022-08-26T17:05:29.355" v="163"/>
          <ac:grpSpMkLst>
            <pc:docMk/>
            <pc:sldMk cId="2343743394" sldId="266"/>
            <ac:grpSpMk id="30" creationId="{91696039-AF4C-0878-4B50-EFF234128C4D}"/>
          </ac:grpSpMkLst>
        </pc:grpChg>
        <pc:grpChg chg="del mod topLvl">
          <ac:chgData name="Michaela Popelková" userId="4da947f916a43c95" providerId="LiveId" clId="{978C17CE-1D85-4091-B545-3B468A87ECE1}" dt="2022-08-26T17:05:25.065" v="161" actId="478"/>
          <ac:grpSpMkLst>
            <pc:docMk/>
            <pc:sldMk cId="2343743394" sldId="266"/>
            <ac:grpSpMk id="32" creationId="{ECBD3259-C1BC-4230-82EF-8371F0359431}"/>
          </ac:grpSpMkLst>
        </pc:grpChg>
        <pc:picChg chg="mod">
          <ac:chgData name="Michaela Popelková" userId="4da947f916a43c95" providerId="LiveId" clId="{978C17CE-1D85-4091-B545-3B468A87ECE1}" dt="2022-08-26T16:54:51.568" v="29" actId="165"/>
          <ac:picMkLst>
            <pc:docMk/>
            <pc:sldMk cId="2343743394" sldId="266"/>
            <ac:picMk id="4" creationId="{17C95CF6-32B0-25B1-6988-A7EFE3956A94}"/>
          </ac:picMkLst>
        </pc:picChg>
        <pc:picChg chg="mod topLvl">
          <ac:chgData name="Michaela Popelková" userId="4da947f916a43c95" providerId="LiveId" clId="{978C17CE-1D85-4091-B545-3B468A87ECE1}" dt="2022-08-26T19:03:12.272" v="270" actId="164"/>
          <ac:picMkLst>
            <pc:docMk/>
            <pc:sldMk cId="2343743394" sldId="266"/>
            <ac:picMk id="5" creationId="{F7A6BE77-10AE-4F12-B6E1-97F498000F0F}"/>
          </ac:picMkLst>
        </pc:picChg>
        <pc:picChg chg="mod">
          <ac:chgData name="Michaela Popelková" userId="4da947f916a43c95" providerId="LiveId" clId="{978C17CE-1D85-4091-B545-3B468A87ECE1}" dt="2022-08-26T16:54:51.568" v="29" actId="165"/>
          <ac:picMkLst>
            <pc:docMk/>
            <pc:sldMk cId="2343743394" sldId="266"/>
            <ac:picMk id="11" creationId="{95EBD97C-3FC0-3907-4945-5BA73FBFA296}"/>
          </ac:picMkLst>
        </pc:picChg>
        <pc:picChg chg="mod">
          <ac:chgData name="Michaela Popelková" userId="4da947f916a43c95" providerId="LiveId" clId="{978C17CE-1D85-4091-B545-3B468A87ECE1}" dt="2022-08-26T16:54:51.568" v="29" actId="165"/>
          <ac:picMkLst>
            <pc:docMk/>
            <pc:sldMk cId="2343743394" sldId="266"/>
            <ac:picMk id="16" creationId="{83E2ADAA-B96A-658E-8153-460D223369EF}"/>
          </ac:picMkLst>
        </pc:picChg>
        <pc:picChg chg="mod topLvl">
          <ac:chgData name="Michaela Popelková" userId="4da947f916a43c95" providerId="LiveId" clId="{978C17CE-1D85-4091-B545-3B468A87ECE1}" dt="2022-08-26T19:03:12.272" v="270" actId="164"/>
          <ac:picMkLst>
            <pc:docMk/>
            <pc:sldMk cId="2343743394" sldId="266"/>
            <ac:picMk id="17" creationId="{7547E6CD-4CB9-2867-3D91-51A889733224}"/>
          </ac:picMkLst>
        </pc:picChg>
        <pc:picChg chg="mod">
          <ac:chgData name="Michaela Popelková" userId="4da947f916a43c95" providerId="LiveId" clId="{978C17CE-1D85-4091-B545-3B468A87ECE1}" dt="2022-08-26T16:54:55.658" v="31"/>
          <ac:picMkLst>
            <pc:docMk/>
            <pc:sldMk cId="2343743394" sldId="266"/>
            <ac:picMk id="25" creationId="{815D5D6A-4D9D-B34C-9A7B-59847E0A97B8}"/>
          </ac:picMkLst>
        </pc:picChg>
        <pc:picChg chg="mod">
          <ac:chgData name="Michaela Popelková" userId="4da947f916a43c95" providerId="LiveId" clId="{978C17CE-1D85-4091-B545-3B468A87ECE1}" dt="2022-08-26T16:54:55.658" v="31"/>
          <ac:picMkLst>
            <pc:docMk/>
            <pc:sldMk cId="2343743394" sldId="266"/>
            <ac:picMk id="27" creationId="{5EE93254-3FE3-0CF2-80D0-FA6778359F54}"/>
          </ac:picMkLst>
        </pc:picChg>
        <pc:picChg chg="mod">
          <ac:chgData name="Michaela Popelková" userId="4da947f916a43c95" providerId="LiveId" clId="{978C17CE-1D85-4091-B545-3B468A87ECE1}" dt="2022-08-26T17:05:29.355" v="163"/>
          <ac:picMkLst>
            <pc:docMk/>
            <pc:sldMk cId="2343743394" sldId="266"/>
            <ac:picMk id="35" creationId="{C0ABCB8C-094D-2189-AE2F-E5CAC2E46297}"/>
          </ac:picMkLst>
        </pc:picChg>
      </pc:sldChg>
      <pc:sldChg chg="addSp delSp modSp mod">
        <pc:chgData name="Michaela Popelková" userId="4da947f916a43c95" providerId="LiveId" clId="{978C17CE-1D85-4091-B545-3B468A87ECE1}" dt="2022-08-26T19:03:02.330" v="269" actId="164"/>
        <pc:sldMkLst>
          <pc:docMk/>
          <pc:sldMk cId="2401373927" sldId="267"/>
        </pc:sldMkLst>
        <pc:spChg chg="mod">
          <ac:chgData name="Michaela Popelková" userId="4da947f916a43c95" providerId="LiveId" clId="{978C17CE-1D85-4091-B545-3B468A87ECE1}" dt="2022-08-26T16:54:35.921" v="26" actId="165"/>
          <ac:spMkLst>
            <pc:docMk/>
            <pc:sldMk cId="2401373927" sldId="267"/>
            <ac:spMk id="4" creationId="{614D1257-604D-31D9-4A6A-8C25A388ADC3}"/>
          </ac:spMkLst>
        </pc:spChg>
        <pc:spChg chg="mod topLvl">
          <ac:chgData name="Michaela Popelková" userId="4da947f916a43c95" providerId="LiveId" clId="{978C17CE-1D85-4091-B545-3B468A87ECE1}" dt="2022-08-26T19:03:02.330" v="269" actId="164"/>
          <ac:spMkLst>
            <pc:docMk/>
            <pc:sldMk cId="2401373927" sldId="267"/>
            <ac:spMk id="6" creationId="{CB0D2207-ED2E-49C4-9FF2-D2D44375B58B}"/>
          </ac:spMkLst>
        </pc:spChg>
        <pc:spChg chg="mod topLvl">
          <ac:chgData name="Michaela Popelková" userId="4da947f916a43c95" providerId="LiveId" clId="{978C17CE-1D85-4091-B545-3B468A87ECE1}" dt="2022-08-26T19:03:02.330" v="269" actId="164"/>
          <ac:spMkLst>
            <pc:docMk/>
            <pc:sldMk cId="2401373927" sldId="267"/>
            <ac:spMk id="7" creationId="{C4AAAE45-881C-441D-A941-FEDD8235557D}"/>
          </ac:spMkLst>
        </pc:spChg>
        <pc:spChg chg="mod">
          <ac:chgData name="Michaela Popelková" userId="4da947f916a43c95" providerId="LiveId" clId="{978C17CE-1D85-4091-B545-3B468A87ECE1}" dt="2022-08-26T16:54:35.921" v="26" actId="165"/>
          <ac:spMkLst>
            <pc:docMk/>
            <pc:sldMk cId="2401373927" sldId="267"/>
            <ac:spMk id="8" creationId="{37B77AC0-4A0E-F352-77DE-F231060194C2}"/>
          </ac:spMkLst>
        </pc:spChg>
        <pc:spChg chg="mod">
          <ac:chgData name="Michaela Popelková" userId="4da947f916a43c95" providerId="LiveId" clId="{978C17CE-1D85-4091-B545-3B468A87ECE1}" dt="2022-08-26T16:54:35.921" v="26" actId="165"/>
          <ac:spMkLst>
            <pc:docMk/>
            <pc:sldMk cId="2401373927" sldId="267"/>
            <ac:spMk id="12" creationId="{944830CE-F9D0-3243-59A4-B5DB5D199AB7}"/>
          </ac:spMkLst>
        </pc:spChg>
        <pc:spChg chg="mod">
          <ac:chgData name="Michaela Popelková" userId="4da947f916a43c95" providerId="LiveId" clId="{978C17CE-1D85-4091-B545-3B468A87ECE1}" dt="2022-08-26T16:54:35.921" v="26" actId="165"/>
          <ac:spMkLst>
            <pc:docMk/>
            <pc:sldMk cId="2401373927" sldId="267"/>
            <ac:spMk id="13" creationId="{8B38EBD8-EF8F-7C4B-B09C-F8EEB278F576}"/>
          </ac:spMkLst>
        </pc:spChg>
        <pc:spChg chg="mod">
          <ac:chgData name="Michaela Popelková" userId="4da947f916a43c95" providerId="LiveId" clId="{978C17CE-1D85-4091-B545-3B468A87ECE1}" dt="2022-08-26T16:54:35.921" v="26" actId="165"/>
          <ac:spMkLst>
            <pc:docMk/>
            <pc:sldMk cId="2401373927" sldId="267"/>
            <ac:spMk id="15" creationId="{BBF62173-07FD-C64B-11FC-5ACEB0893BB4}"/>
          </ac:spMkLst>
        </pc:spChg>
        <pc:spChg chg="mod topLvl">
          <ac:chgData name="Michaela Popelková" userId="4da947f916a43c95" providerId="LiveId" clId="{978C17CE-1D85-4091-B545-3B468A87ECE1}" dt="2022-08-26T19:03:02.330" v="269" actId="164"/>
          <ac:spMkLst>
            <pc:docMk/>
            <pc:sldMk cId="2401373927" sldId="267"/>
            <ac:spMk id="18" creationId="{47B6D496-E516-4A9B-8DFB-B71D41C8FFAB}"/>
          </ac:spMkLst>
        </pc:spChg>
        <pc:spChg chg="mod topLvl">
          <ac:chgData name="Michaela Popelková" userId="4da947f916a43c95" providerId="LiveId" clId="{978C17CE-1D85-4091-B545-3B468A87ECE1}" dt="2022-08-26T19:03:02.330" v="269" actId="164"/>
          <ac:spMkLst>
            <pc:docMk/>
            <pc:sldMk cId="2401373927" sldId="267"/>
            <ac:spMk id="19" creationId="{881BF104-7173-44C0-B01A-136F6603262A}"/>
          </ac:spMkLst>
        </pc:spChg>
        <pc:spChg chg="mod">
          <ac:chgData name="Michaela Popelková" userId="4da947f916a43c95" providerId="LiveId" clId="{978C17CE-1D85-4091-B545-3B468A87ECE1}" dt="2022-08-26T16:54:40.302" v="28"/>
          <ac:spMkLst>
            <pc:docMk/>
            <pc:sldMk cId="2401373927" sldId="267"/>
            <ac:spMk id="22" creationId="{25C1D93C-6799-2077-ED7E-5CA0A31241F1}"/>
          </ac:spMkLst>
        </pc:spChg>
        <pc:spChg chg="mod">
          <ac:chgData name="Michaela Popelková" userId="4da947f916a43c95" providerId="LiveId" clId="{978C17CE-1D85-4091-B545-3B468A87ECE1}" dt="2022-08-26T16:54:40.302" v="28"/>
          <ac:spMkLst>
            <pc:docMk/>
            <pc:sldMk cId="2401373927" sldId="267"/>
            <ac:spMk id="23" creationId="{459AE3FD-DCD1-4C86-0E1C-B949A4511F1E}"/>
          </ac:spMkLst>
        </pc:spChg>
        <pc:spChg chg="mod">
          <ac:chgData name="Michaela Popelková" userId="4da947f916a43c95" providerId="LiveId" clId="{978C17CE-1D85-4091-B545-3B468A87ECE1}" dt="2022-08-26T16:54:40.302" v="28"/>
          <ac:spMkLst>
            <pc:docMk/>
            <pc:sldMk cId="2401373927" sldId="267"/>
            <ac:spMk id="26" creationId="{F2E5EF25-E44E-B9EA-56D1-E8ED387B8055}"/>
          </ac:spMkLst>
        </pc:spChg>
        <pc:spChg chg="mod">
          <ac:chgData name="Michaela Popelková" userId="4da947f916a43c95" providerId="LiveId" clId="{978C17CE-1D85-4091-B545-3B468A87ECE1}" dt="2022-08-26T17:05:14.497" v="160"/>
          <ac:spMkLst>
            <pc:docMk/>
            <pc:sldMk cId="2401373927" sldId="267"/>
            <ac:spMk id="31" creationId="{8DBAB1D6-F448-8A3D-4A85-AD9404140FDB}"/>
          </ac:spMkLst>
        </pc:spChg>
        <pc:spChg chg="mod">
          <ac:chgData name="Michaela Popelková" userId="4da947f916a43c95" providerId="LiveId" clId="{978C17CE-1D85-4091-B545-3B468A87ECE1}" dt="2022-08-26T17:05:14.497" v="160"/>
          <ac:spMkLst>
            <pc:docMk/>
            <pc:sldMk cId="2401373927" sldId="267"/>
            <ac:spMk id="33" creationId="{450E1131-601F-56CB-421A-A58F566A6C5D}"/>
          </ac:spMkLst>
        </pc:spChg>
        <pc:spChg chg="mod">
          <ac:chgData name="Michaela Popelková" userId="4da947f916a43c95" providerId="LiveId" clId="{978C17CE-1D85-4091-B545-3B468A87ECE1}" dt="2022-08-26T17:05:14.497" v="160"/>
          <ac:spMkLst>
            <pc:docMk/>
            <pc:sldMk cId="2401373927" sldId="267"/>
            <ac:spMk id="34" creationId="{F6A4C550-2F5E-0AC6-F52D-059EB496A777}"/>
          </ac:spMkLst>
        </pc:spChg>
        <pc:spChg chg="mod">
          <ac:chgData name="Michaela Popelková" userId="4da947f916a43c95" providerId="LiveId" clId="{978C17CE-1D85-4091-B545-3B468A87ECE1}" dt="2022-08-26T17:05:14.497" v="160"/>
          <ac:spMkLst>
            <pc:docMk/>
            <pc:sldMk cId="2401373927" sldId="267"/>
            <ac:spMk id="35" creationId="{EA3B7920-7477-0280-2156-B9AE74023E7E}"/>
          </ac:spMkLst>
        </pc:spChg>
        <pc:spChg chg="del mod topLvl">
          <ac:chgData name="Michaela Popelková" userId="4da947f916a43c95" providerId="LiveId" clId="{978C17CE-1D85-4091-B545-3B468A87ECE1}" dt="2022-08-26T17:04:58.176" v="157" actId="478"/>
          <ac:spMkLst>
            <pc:docMk/>
            <pc:sldMk cId="2401373927" sldId="267"/>
            <ac:spMk id="38" creationId="{735F2CB5-EB0F-4839-AFE1-805DA109C244}"/>
          </ac:spMkLst>
        </pc:spChg>
        <pc:spChg chg="del mod topLvl">
          <ac:chgData name="Michaela Popelková" userId="4da947f916a43c95" providerId="LiveId" clId="{978C17CE-1D85-4091-B545-3B468A87ECE1}" dt="2022-08-26T17:05:11.684" v="158" actId="478"/>
          <ac:spMkLst>
            <pc:docMk/>
            <pc:sldMk cId="2401373927" sldId="267"/>
            <ac:spMk id="39" creationId="{FAD86F62-DEB1-4E75-BE69-89227EF5999B}"/>
          </ac:spMkLst>
        </pc:spChg>
        <pc:grpChg chg="add mod">
          <ac:chgData name="Michaela Popelková" userId="4da947f916a43c95" providerId="LiveId" clId="{978C17CE-1D85-4091-B545-3B468A87ECE1}" dt="2022-08-26T19:03:02.330" v="269" actId="164"/>
          <ac:grpSpMkLst>
            <pc:docMk/>
            <pc:sldMk cId="2401373927" sldId="267"/>
            <ac:grpSpMk id="2" creationId="{2A20ACF8-3EA5-B2BD-B704-B81CF0FF0BCA}"/>
          </ac:grpSpMkLst>
        </pc:grpChg>
        <pc:grpChg chg="del mod topLvl">
          <ac:chgData name="Michaela Popelková" userId="4da947f916a43c95" providerId="LiveId" clId="{978C17CE-1D85-4091-B545-3B468A87ECE1}" dt="2022-08-26T17:05:13.725" v="159" actId="478"/>
          <ac:grpSpMkLst>
            <pc:docMk/>
            <pc:sldMk cId="2401373927" sldId="267"/>
            <ac:grpSpMk id="2" creationId="{7D3D5154-60B9-7935-A135-E9FA7124BAB4}"/>
          </ac:grpSpMkLst>
        </pc:grpChg>
        <pc:grpChg chg="del mod topLvl">
          <ac:chgData name="Michaela Popelková" userId="4da947f916a43c95" providerId="LiveId" clId="{978C17CE-1D85-4091-B545-3B468A87ECE1}" dt="2022-08-26T16:54:39.832" v="27" actId="478"/>
          <ac:grpSpMkLst>
            <pc:docMk/>
            <pc:sldMk cId="2401373927" sldId="267"/>
            <ac:grpSpMk id="9" creationId="{D6021B7B-2DA4-DE28-9B0D-BDB9AD383391}"/>
          </ac:grpSpMkLst>
        </pc:grpChg>
        <pc:grpChg chg="mod">
          <ac:chgData name="Michaela Popelková" userId="4da947f916a43c95" providerId="LiveId" clId="{978C17CE-1D85-4091-B545-3B468A87ECE1}" dt="2022-08-26T16:54:35.921" v="26" actId="165"/>
          <ac:grpSpMkLst>
            <pc:docMk/>
            <pc:sldMk cId="2401373927" sldId="267"/>
            <ac:grpSpMk id="10" creationId="{6C298351-594F-0283-03AC-F4C6D6DEDA27}"/>
          </ac:grpSpMkLst>
        </pc:grpChg>
        <pc:grpChg chg="mod">
          <ac:chgData name="Michaela Popelková" userId="4da947f916a43c95" providerId="LiveId" clId="{978C17CE-1D85-4091-B545-3B468A87ECE1}" dt="2022-08-26T16:54:35.921" v="26" actId="165"/>
          <ac:grpSpMkLst>
            <pc:docMk/>
            <pc:sldMk cId="2401373927" sldId="267"/>
            <ac:grpSpMk id="14" creationId="{9611C37C-62EB-2DCB-741C-0C6738EBAC71}"/>
          </ac:grpSpMkLst>
        </pc:grpChg>
        <pc:grpChg chg="del">
          <ac:chgData name="Michaela Popelková" userId="4da947f916a43c95" providerId="LiveId" clId="{978C17CE-1D85-4091-B545-3B468A87ECE1}" dt="2022-08-26T16:54:35.921" v="26" actId="165"/>
          <ac:grpSpMkLst>
            <pc:docMk/>
            <pc:sldMk cId="2401373927" sldId="267"/>
            <ac:grpSpMk id="20" creationId="{DB38B9CA-D01B-2E09-8AFF-4B68C7803FB7}"/>
          </ac:grpSpMkLst>
        </pc:grpChg>
        <pc:grpChg chg="add mod">
          <ac:chgData name="Michaela Popelková" userId="4da947f916a43c95" providerId="LiveId" clId="{978C17CE-1D85-4091-B545-3B468A87ECE1}" dt="2022-08-26T19:03:02.330" v="269" actId="164"/>
          <ac:grpSpMkLst>
            <pc:docMk/>
            <pc:sldMk cId="2401373927" sldId="267"/>
            <ac:grpSpMk id="21" creationId="{99CCB8C2-4274-4D54-C6F5-287760ADDEE8}"/>
          </ac:grpSpMkLst>
        </pc:grpChg>
        <pc:grpChg chg="mod">
          <ac:chgData name="Michaela Popelková" userId="4da947f916a43c95" providerId="LiveId" clId="{978C17CE-1D85-4091-B545-3B468A87ECE1}" dt="2022-08-26T16:54:40.302" v="28"/>
          <ac:grpSpMkLst>
            <pc:docMk/>
            <pc:sldMk cId="2401373927" sldId="267"/>
            <ac:grpSpMk id="24" creationId="{504AAF68-3D4E-8637-EB65-640F639C023C}"/>
          </ac:grpSpMkLst>
        </pc:grpChg>
        <pc:grpChg chg="add mod">
          <ac:chgData name="Michaela Popelková" userId="4da947f916a43c95" providerId="LiveId" clId="{978C17CE-1D85-4091-B545-3B468A87ECE1}" dt="2022-08-26T19:03:02.330" v="269" actId="164"/>
          <ac:grpSpMkLst>
            <pc:docMk/>
            <pc:sldMk cId="2401373927" sldId="267"/>
            <ac:grpSpMk id="28" creationId="{564B73C7-2D00-EDAA-3204-6D0147890936}"/>
          </ac:grpSpMkLst>
        </pc:grpChg>
        <pc:grpChg chg="mod">
          <ac:chgData name="Michaela Popelková" userId="4da947f916a43c95" providerId="LiveId" clId="{978C17CE-1D85-4091-B545-3B468A87ECE1}" dt="2022-08-26T17:05:14.497" v="160"/>
          <ac:grpSpMkLst>
            <pc:docMk/>
            <pc:sldMk cId="2401373927" sldId="267"/>
            <ac:grpSpMk id="29" creationId="{AB7EB25E-E3B8-A4ED-29E0-7727E0EB71E3}"/>
          </ac:grpSpMkLst>
        </pc:grpChg>
        <pc:grpChg chg="mod">
          <ac:chgData name="Michaela Popelková" userId="4da947f916a43c95" providerId="LiveId" clId="{978C17CE-1D85-4091-B545-3B468A87ECE1}" dt="2022-08-26T17:05:14.497" v="160"/>
          <ac:grpSpMkLst>
            <pc:docMk/>
            <pc:sldMk cId="2401373927" sldId="267"/>
            <ac:grpSpMk id="30" creationId="{A0AFF383-BBCF-E0EA-E3B4-D71202C0C156}"/>
          </ac:grpSpMkLst>
        </pc:grpChg>
        <pc:picChg chg="mod topLvl">
          <ac:chgData name="Michaela Popelková" userId="4da947f916a43c95" providerId="LiveId" clId="{978C17CE-1D85-4091-B545-3B468A87ECE1}" dt="2022-08-26T19:03:02.330" v="269" actId="164"/>
          <ac:picMkLst>
            <pc:docMk/>
            <pc:sldMk cId="2401373927" sldId="267"/>
            <ac:picMk id="3" creationId="{D47CCAE1-C916-419F-AF51-DC448E630361}"/>
          </ac:picMkLst>
        </pc:picChg>
        <pc:picChg chg="mod">
          <ac:chgData name="Michaela Popelková" userId="4da947f916a43c95" providerId="LiveId" clId="{978C17CE-1D85-4091-B545-3B468A87ECE1}" dt="2022-08-26T16:54:35.921" v="26" actId="165"/>
          <ac:picMkLst>
            <pc:docMk/>
            <pc:sldMk cId="2401373927" sldId="267"/>
            <ac:picMk id="5" creationId="{D07BCFF2-A466-35EB-C43C-2BBA9365CA03}"/>
          </ac:picMkLst>
        </pc:picChg>
        <pc:picChg chg="mod">
          <ac:chgData name="Michaela Popelková" userId="4da947f916a43c95" providerId="LiveId" clId="{978C17CE-1D85-4091-B545-3B468A87ECE1}" dt="2022-08-26T16:54:35.921" v="26" actId="165"/>
          <ac:picMkLst>
            <pc:docMk/>
            <pc:sldMk cId="2401373927" sldId="267"/>
            <ac:picMk id="11" creationId="{81CE38D5-5B16-A2AC-2A65-F1A6E0B42CAE}"/>
          </ac:picMkLst>
        </pc:picChg>
        <pc:picChg chg="mod">
          <ac:chgData name="Michaela Popelková" userId="4da947f916a43c95" providerId="LiveId" clId="{978C17CE-1D85-4091-B545-3B468A87ECE1}" dt="2022-08-26T16:54:35.921" v="26" actId="165"/>
          <ac:picMkLst>
            <pc:docMk/>
            <pc:sldMk cId="2401373927" sldId="267"/>
            <ac:picMk id="16" creationId="{ECA2CA92-8BF6-7343-0F47-6288274D832D}"/>
          </ac:picMkLst>
        </pc:picChg>
        <pc:picChg chg="mod topLvl">
          <ac:chgData name="Michaela Popelková" userId="4da947f916a43c95" providerId="LiveId" clId="{978C17CE-1D85-4091-B545-3B468A87ECE1}" dt="2022-08-26T19:03:02.330" v="269" actId="164"/>
          <ac:picMkLst>
            <pc:docMk/>
            <pc:sldMk cId="2401373927" sldId="267"/>
            <ac:picMk id="17" creationId="{6472374E-5B0B-412B-7CFE-87E46C93A3C4}"/>
          </ac:picMkLst>
        </pc:picChg>
        <pc:picChg chg="mod">
          <ac:chgData name="Michaela Popelková" userId="4da947f916a43c95" providerId="LiveId" clId="{978C17CE-1D85-4091-B545-3B468A87ECE1}" dt="2022-08-26T16:54:40.302" v="28"/>
          <ac:picMkLst>
            <pc:docMk/>
            <pc:sldMk cId="2401373927" sldId="267"/>
            <ac:picMk id="25" creationId="{ADC8F7BC-28B9-B76F-0682-5790C253BC2A}"/>
          </ac:picMkLst>
        </pc:picChg>
        <pc:picChg chg="mod">
          <ac:chgData name="Michaela Popelková" userId="4da947f916a43c95" providerId="LiveId" clId="{978C17CE-1D85-4091-B545-3B468A87ECE1}" dt="2022-08-26T16:54:40.302" v="28"/>
          <ac:picMkLst>
            <pc:docMk/>
            <pc:sldMk cId="2401373927" sldId="267"/>
            <ac:picMk id="27" creationId="{E2AA8DBC-59C3-3950-FFE4-DB9EA2D65BA8}"/>
          </ac:picMkLst>
        </pc:picChg>
        <pc:picChg chg="mod">
          <ac:chgData name="Michaela Popelková" userId="4da947f916a43c95" providerId="LiveId" clId="{978C17CE-1D85-4091-B545-3B468A87ECE1}" dt="2022-08-26T17:05:14.497" v="160"/>
          <ac:picMkLst>
            <pc:docMk/>
            <pc:sldMk cId="2401373927" sldId="267"/>
            <ac:picMk id="32" creationId="{2D3AFF2D-5007-14AD-BEB1-3FACAE27C521}"/>
          </ac:picMkLst>
        </pc:picChg>
      </pc:sldChg>
      <pc:sldChg chg="addSp delSp modSp mod">
        <pc:chgData name="Michaela Popelková" userId="4da947f916a43c95" providerId="LiveId" clId="{978C17CE-1D85-4091-B545-3B468A87ECE1}" dt="2022-08-26T19:03:23.891" v="271" actId="164"/>
        <pc:sldMkLst>
          <pc:docMk/>
          <pc:sldMk cId="3680484482" sldId="269"/>
        </pc:sldMkLst>
        <pc:spChg chg="mod">
          <ac:chgData name="Michaela Popelková" userId="4da947f916a43c95" providerId="LiveId" clId="{978C17CE-1D85-4091-B545-3B468A87ECE1}" dt="2022-08-26T16:55:07.809" v="32" actId="165"/>
          <ac:spMkLst>
            <pc:docMk/>
            <pc:sldMk cId="3680484482" sldId="269"/>
            <ac:spMk id="3" creationId="{495DCFC1-ACE2-B649-9735-DA79F64BF442}"/>
          </ac:spMkLst>
        </pc:spChg>
        <pc:spChg chg="mod topLvl">
          <ac:chgData name="Michaela Popelková" userId="4da947f916a43c95" providerId="LiveId" clId="{978C17CE-1D85-4091-B545-3B468A87ECE1}" dt="2022-08-26T19:03:23.891" v="271" actId="164"/>
          <ac:spMkLst>
            <pc:docMk/>
            <pc:sldMk cId="3680484482" sldId="269"/>
            <ac:spMk id="6" creationId="{CB0D2207-ED2E-49C4-9FF2-D2D44375B58B}"/>
          </ac:spMkLst>
        </pc:spChg>
        <pc:spChg chg="mod topLvl">
          <ac:chgData name="Michaela Popelková" userId="4da947f916a43c95" providerId="LiveId" clId="{978C17CE-1D85-4091-B545-3B468A87ECE1}" dt="2022-08-26T19:03:23.891" v="271" actId="164"/>
          <ac:spMkLst>
            <pc:docMk/>
            <pc:sldMk cId="3680484482" sldId="269"/>
            <ac:spMk id="7" creationId="{C4AAAE45-881C-441D-A941-FEDD8235557D}"/>
          </ac:spMkLst>
        </pc:spChg>
        <pc:spChg chg="mod">
          <ac:chgData name="Michaela Popelková" userId="4da947f916a43c95" providerId="LiveId" clId="{978C17CE-1D85-4091-B545-3B468A87ECE1}" dt="2022-08-26T16:55:07.809" v="32" actId="165"/>
          <ac:spMkLst>
            <pc:docMk/>
            <pc:sldMk cId="3680484482" sldId="269"/>
            <ac:spMk id="8" creationId="{49246F2B-D483-5407-04E3-881FF8D77875}"/>
          </ac:spMkLst>
        </pc:spChg>
        <pc:spChg chg="mod">
          <ac:chgData name="Michaela Popelková" userId="4da947f916a43c95" providerId="LiveId" clId="{978C17CE-1D85-4091-B545-3B468A87ECE1}" dt="2022-08-26T16:55:07.809" v="32" actId="165"/>
          <ac:spMkLst>
            <pc:docMk/>
            <pc:sldMk cId="3680484482" sldId="269"/>
            <ac:spMk id="12" creationId="{FCD13CC5-2EFE-7B0C-554D-CBE16A20E34C}"/>
          </ac:spMkLst>
        </pc:spChg>
        <pc:spChg chg="mod">
          <ac:chgData name="Michaela Popelková" userId="4da947f916a43c95" providerId="LiveId" clId="{978C17CE-1D85-4091-B545-3B468A87ECE1}" dt="2022-08-26T16:55:07.809" v="32" actId="165"/>
          <ac:spMkLst>
            <pc:docMk/>
            <pc:sldMk cId="3680484482" sldId="269"/>
            <ac:spMk id="13" creationId="{DDAC20D0-C9F5-08D3-1839-7DA8BCA6C379}"/>
          </ac:spMkLst>
        </pc:spChg>
        <pc:spChg chg="mod">
          <ac:chgData name="Michaela Popelková" userId="4da947f916a43c95" providerId="LiveId" clId="{978C17CE-1D85-4091-B545-3B468A87ECE1}" dt="2022-08-26T16:55:07.809" v="32" actId="165"/>
          <ac:spMkLst>
            <pc:docMk/>
            <pc:sldMk cId="3680484482" sldId="269"/>
            <ac:spMk id="15" creationId="{67EDA528-627F-E817-9CDE-55622EA41B7A}"/>
          </ac:spMkLst>
        </pc:spChg>
        <pc:spChg chg="mod topLvl">
          <ac:chgData name="Michaela Popelková" userId="4da947f916a43c95" providerId="LiveId" clId="{978C17CE-1D85-4091-B545-3B468A87ECE1}" dt="2022-08-26T19:03:23.891" v="271" actId="164"/>
          <ac:spMkLst>
            <pc:docMk/>
            <pc:sldMk cId="3680484482" sldId="269"/>
            <ac:spMk id="18" creationId="{47B6D496-E516-4A9B-8DFB-B71D41C8FFAB}"/>
          </ac:spMkLst>
        </pc:spChg>
        <pc:spChg chg="mod topLvl">
          <ac:chgData name="Michaela Popelková" userId="4da947f916a43c95" providerId="LiveId" clId="{978C17CE-1D85-4091-B545-3B468A87ECE1}" dt="2022-08-26T19:03:23.891" v="271" actId="164"/>
          <ac:spMkLst>
            <pc:docMk/>
            <pc:sldMk cId="3680484482" sldId="269"/>
            <ac:spMk id="19" creationId="{881BF104-7173-44C0-B01A-136F6603262A}"/>
          </ac:spMkLst>
        </pc:spChg>
        <pc:spChg chg="mod">
          <ac:chgData name="Michaela Popelková" userId="4da947f916a43c95" providerId="LiveId" clId="{978C17CE-1D85-4091-B545-3B468A87ECE1}" dt="2022-08-26T16:55:11.334" v="34"/>
          <ac:spMkLst>
            <pc:docMk/>
            <pc:sldMk cId="3680484482" sldId="269"/>
            <ac:spMk id="22" creationId="{5254CD7C-DFB8-59AB-24B7-1D4E7942B21D}"/>
          </ac:spMkLst>
        </pc:spChg>
        <pc:spChg chg="mod">
          <ac:chgData name="Michaela Popelková" userId="4da947f916a43c95" providerId="LiveId" clId="{978C17CE-1D85-4091-B545-3B468A87ECE1}" dt="2022-08-26T16:55:11.334" v="34"/>
          <ac:spMkLst>
            <pc:docMk/>
            <pc:sldMk cId="3680484482" sldId="269"/>
            <ac:spMk id="23" creationId="{9096B112-1810-1841-5D62-7AE18C7FD554}"/>
          </ac:spMkLst>
        </pc:spChg>
        <pc:spChg chg="mod">
          <ac:chgData name="Michaela Popelková" userId="4da947f916a43c95" providerId="LiveId" clId="{978C17CE-1D85-4091-B545-3B468A87ECE1}" dt="2022-08-26T16:55:11.334" v="34"/>
          <ac:spMkLst>
            <pc:docMk/>
            <pc:sldMk cId="3680484482" sldId="269"/>
            <ac:spMk id="26" creationId="{BDCBFDB1-A578-03F6-EC1E-02597B4B7FCE}"/>
          </ac:spMkLst>
        </pc:spChg>
        <pc:spChg chg="mod">
          <ac:chgData name="Michaela Popelková" userId="4da947f916a43c95" providerId="LiveId" clId="{978C17CE-1D85-4091-B545-3B468A87ECE1}" dt="2022-08-26T17:05:44.827" v="167"/>
          <ac:spMkLst>
            <pc:docMk/>
            <pc:sldMk cId="3680484482" sldId="269"/>
            <ac:spMk id="31" creationId="{6071B597-80EA-9F8F-FF99-EBC2E0D06965}"/>
          </ac:spMkLst>
        </pc:spChg>
        <pc:spChg chg="mod">
          <ac:chgData name="Michaela Popelková" userId="4da947f916a43c95" providerId="LiveId" clId="{978C17CE-1D85-4091-B545-3B468A87ECE1}" dt="2022-08-26T16:55:07.809" v="32" actId="165"/>
          <ac:spMkLst>
            <pc:docMk/>
            <pc:sldMk cId="3680484482" sldId="269"/>
            <ac:spMk id="33" creationId="{486F9F31-FEF1-4C68-8B76-ADCB1DAC87EB}"/>
          </ac:spMkLst>
        </pc:spChg>
        <pc:spChg chg="mod">
          <ac:chgData name="Michaela Popelková" userId="4da947f916a43c95" providerId="LiveId" clId="{978C17CE-1D85-4091-B545-3B468A87ECE1}" dt="2022-08-26T16:55:07.809" v="32" actId="165"/>
          <ac:spMkLst>
            <pc:docMk/>
            <pc:sldMk cId="3680484482" sldId="269"/>
            <ac:spMk id="34" creationId="{B7DBB70F-2878-44EB-BFAE-3832F3061E7B}"/>
          </ac:spMkLst>
        </pc:spChg>
        <pc:spChg chg="mod">
          <ac:chgData name="Michaela Popelková" userId="4da947f916a43c95" providerId="LiveId" clId="{978C17CE-1D85-4091-B545-3B468A87ECE1}" dt="2022-08-26T17:05:44.827" v="167"/>
          <ac:spMkLst>
            <pc:docMk/>
            <pc:sldMk cId="3680484482" sldId="269"/>
            <ac:spMk id="36" creationId="{C663E01A-31E2-E32F-DB5F-50E9BCE77459}"/>
          </ac:spMkLst>
        </pc:spChg>
        <pc:spChg chg="mod">
          <ac:chgData name="Michaela Popelková" userId="4da947f916a43c95" providerId="LiveId" clId="{978C17CE-1D85-4091-B545-3B468A87ECE1}" dt="2022-08-26T17:05:44.827" v="167"/>
          <ac:spMkLst>
            <pc:docMk/>
            <pc:sldMk cId="3680484482" sldId="269"/>
            <ac:spMk id="37" creationId="{05889D5A-02A0-4209-955F-61E266636AA1}"/>
          </ac:spMkLst>
        </pc:spChg>
        <pc:spChg chg="mod">
          <ac:chgData name="Michaela Popelková" userId="4da947f916a43c95" providerId="LiveId" clId="{978C17CE-1D85-4091-B545-3B468A87ECE1}" dt="2022-08-26T17:05:44.827" v="167"/>
          <ac:spMkLst>
            <pc:docMk/>
            <pc:sldMk cId="3680484482" sldId="269"/>
            <ac:spMk id="38" creationId="{DB620B54-BF15-9203-166F-32C162030425}"/>
          </ac:spMkLst>
        </pc:spChg>
        <pc:grpChg chg="add mod">
          <ac:chgData name="Michaela Popelková" userId="4da947f916a43c95" providerId="LiveId" clId="{978C17CE-1D85-4091-B545-3B468A87ECE1}" dt="2022-08-26T19:03:23.891" v="271" actId="164"/>
          <ac:grpSpMkLst>
            <pc:docMk/>
            <pc:sldMk cId="3680484482" sldId="269"/>
            <ac:grpSpMk id="2" creationId="{0E3F22C3-5320-95E4-BCD9-31C2AFEE9EAA}"/>
          </ac:grpSpMkLst>
        </pc:grpChg>
        <pc:grpChg chg="del mod topLvl">
          <ac:chgData name="Michaela Popelková" userId="4da947f916a43c95" providerId="LiveId" clId="{978C17CE-1D85-4091-B545-3B468A87ECE1}" dt="2022-08-26T17:05:43.807" v="166" actId="478"/>
          <ac:grpSpMkLst>
            <pc:docMk/>
            <pc:sldMk cId="3680484482" sldId="269"/>
            <ac:grpSpMk id="2" creationId="{13E28CE1-ADDE-1F0C-1549-A1C1E465BF04}"/>
          </ac:grpSpMkLst>
        </pc:grpChg>
        <pc:grpChg chg="del mod topLvl">
          <ac:chgData name="Michaela Popelková" userId="4da947f916a43c95" providerId="LiveId" clId="{978C17CE-1D85-4091-B545-3B468A87ECE1}" dt="2022-08-26T16:55:10.603" v="33" actId="478"/>
          <ac:grpSpMkLst>
            <pc:docMk/>
            <pc:sldMk cId="3680484482" sldId="269"/>
            <ac:grpSpMk id="9" creationId="{4A224A7E-E60C-F2EF-C088-9CA7D8D46200}"/>
          </ac:grpSpMkLst>
        </pc:grpChg>
        <pc:grpChg chg="mod">
          <ac:chgData name="Michaela Popelková" userId="4da947f916a43c95" providerId="LiveId" clId="{978C17CE-1D85-4091-B545-3B468A87ECE1}" dt="2022-08-26T16:55:07.809" v="32" actId="165"/>
          <ac:grpSpMkLst>
            <pc:docMk/>
            <pc:sldMk cId="3680484482" sldId="269"/>
            <ac:grpSpMk id="10" creationId="{41F14A7D-D03C-3325-7163-FA3A482AEEA7}"/>
          </ac:grpSpMkLst>
        </pc:grpChg>
        <pc:grpChg chg="mod">
          <ac:chgData name="Michaela Popelková" userId="4da947f916a43c95" providerId="LiveId" clId="{978C17CE-1D85-4091-B545-3B468A87ECE1}" dt="2022-08-26T16:55:07.809" v="32" actId="165"/>
          <ac:grpSpMkLst>
            <pc:docMk/>
            <pc:sldMk cId="3680484482" sldId="269"/>
            <ac:grpSpMk id="14" creationId="{39C20E08-5FA2-D77F-4CCA-544D4BE73BA3}"/>
          </ac:grpSpMkLst>
        </pc:grpChg>
        <pc:grpChg chg="add mod">
          <ac:chgData name="Michaela Popelková" userId="4da947f916a43c95" providerId="LiveId" clId="{978C17CE-1D85-4091-B545-3B468A87ECE1}" dt="2022-08-26T19:03:23.891" v="271" actId="164"/>
          <ac:grpSpMkLst>
            <pc:docMk/>
            <pc:sldMk cId="3680484482" sldId="269"/>
            <ac:grpSpMk id="17" creationId="{EAE2A483-8895-3459-3AB2-D28D23D5F608}"/>
          </ac:grpSpMkLst>
        </pc:grpChg>
        <pc:grpChg chg="del">
          <ac:chgData name="Michaela Popelková" userId="4da947f916a43c95" providerId="LiveId" clId="{978C17CE-1D85-4091-B545-3B468A87ECE1}" dt="2022-08-26T16:55:07.809" v="32" actId="165"/>
          <ac:grpSpMkLst>
            <pc:docMk/>
            <pc:sldMk cId="3680484482" sldId="269"/>
            <ac:grpSpMk id="21" creationId="{9421D5F9-8475-CFD9-6CEF-47328FF4D17B}"/>
          </ac:grpSpMkLst>
        </pc:grpChg>
        <pc:grpChg chg="mod">
          <ac:chgData name="Michaela Popelková" userId="4da947f916a43c95" providerId="LiveId" clId="{978C17CE-1D85-4091-B545-3B468A87ECE1}" dt="2022-08-26T16:55:11.334" v="34"/>
          <ac:grpSpMkLst>
            <pc:docMk/>
            <pc:sldMk cId="3680484482" sldId="269"/>
            <ac:grpSpMk id="24" creationId="{92C2930E-3798-0353-299B-9130542DFD27}"/>
          </ac:grpSpMkLst>
        </pc:grpChg>
        <pc:grpChg chg="add mod">
          <ac:chgData name="Michaela Popelková" userId="4da947f916a43c95" providerId="LiveId" clId="{978C17CE-1D85-4091-B545-3B468A87ECE1}" dt="2022-08-26T19:03:23.891" v="271" actId="164"/>
          <ac:grpSpMkLst>
            <pc:docMk/>
            <pc:sldMk cId="3680484482" sldId="269"/>
            <ac:grpSpMk id="28" creationId="{B5A80843-7D17-16A6-5A6C-3BE6AD351C0E}"/>
          </ac:grpSpMkLst>
        </pc:grpChg>
        <pc:grpChg chg="mod">
          <ac:chgData name="Michaela Popelková" userId="4da947f916a43c95" providerId="LiveId" clId="{978C17CE-1D85-4091-B545-3B468A87ECE1}" dt="2022-08-26T17:05:44.827" v="167"/>
          <ac:grpSpMkLst>
            <pc:docMk/>
            <pc:sldMk cId="3680484482" sldId="269"/>
            <ac:grpSpMk id="29" creationId="{EE2CF7CC-3158-2D66-8CCF-C2769EA5098D}"/>
          </ac:grpSpMkLst>
        </pc:grpChg>
        <pc:grpChg chg="mod">
          <ac:chgData name="Michaela Popelková" userId="4da947f916a43c95" providerId="LiveId" clId="{978C17CE-1D85-4091-B545-3B468A87ECE1}" dt="2022-08-26T17:05:44.827" v="167"/>
          <ac:grpSpMkLst>
            <pc:docMk/>
            <pc:sldMk cId="3680484482" sldId="269"/>
            <ac:grpSpMk id="30" creationId="{BC556C3C-F02F-2A38-0C04-D9F373E3051B}"/>
          </ac:grpSpMkLst>
        </pc:grpChg>
        <pc:grpChg chg="del mod topLvl">
          <ac:chgData name="Michaela Popelková" userId="4da947f916a43c95" providerId="LiveId" clId="{978C17CE-1D85-4091-B545-3B468A87ECE1}" dt="2022-08-26T17:05:41.396" v="165" actId="478"/>
          <ac:grpSpMkLst>
            <pc:docMk/>
            <pc:sldMk cId="3680484482" sldId="269"/>
            <ac:grpSpMk id="32" creationId="{0F8EBDEF-A1F8-4EE1-8DAD-410C056759C5}"/>
          </ac:grpSpMkLst>
        </pc:grpChg>
        <pc:picChg chg="mod topLvl">
          <ac:chgData name="Michaela Popelková" userId="4da947f916a43c95" providerId="LiveId" clId="{978C17CE-1D85-4091-B545-3B468A87ECE1}" dt="2022-08-26T19:03:23.891" v="271" actId="164"/>
          <ac:picMkLst>
            <pc:docMk/>
            <pc:sldMk cId="3680484482" sldId="269"/>
            <ac:picMk id="4" creationId="{00ADE502-A7E5-4044-9652-70EC43A3903A}"/>
          </ac:picMkLst>
        </pc:picChg>
        <pc:picChg chg="mod">
          <ac:chgData name="Michaela Popelková" userId="4da947f916a43c95" providerId="LiveId" clId="{978C17CE-1D85-4091-B545-3B468A87ECE1}" dt="2022-08-26T16:55:07.809" v="32" actId="165"/>
          <ac:picMkLst>
            <pc:docMk/>
            <pc:sldMk cId="3680484482" sldId="269"/>
            <ac:picMk id="5" creationId="{1FCA203B-0CEA-F826-8F04-5333BA61684D}"/>
          </ac:picMkLst>
        </pc:picChg>
        <pc:picChg chg="mod">
          <ac:chgData name="Michaela Popelková" userId="4da947f916a43c95" providerId="LiveId" clId="{978C17CE-1D85-4091-B545-3B468A87ECE1}" dt="2022-08-26T16:55:07.809" v="32" actId="165"/>
          <ac:picMkLst>
            <pc:docMk/>
            <pc:sldMk cId="3680484482" sldId="269"/>
            <ac:picMk id="11" creationId="{7CE15719-16D3-6293-104E-95C82EB46F97}"/>
          </ac:picMkLst>
        </pc:picChg>
        <pc:picChg chg="mod">
          <ac:chgData name="Michaela Popelková" userId="4da947f916a43c95" providerId="LiveId" clId="{978C17CE-1D85-4091-B545-3B468A87ECE1}" dt="2022-08-26T16:55:07.809" v="32" actId="165"/>
          <ac:picMkLst>
            <pc:docMk/>
            <pc:sldMk cId="3680484482" sldId="269"/>
            <ac:picMk id="16" creationId="{2888A8E5-64AE-3FEA-906F-6CE414E3EFAE}"/>
          </ac:picMkLst>
        </pc:picChg>
        <pc:picChg chg="mod topLvl">
          <ac:chgData name="Michaela Popelková" userId="4da947f916a43c95" providerId="LiveId" clId="{978C17CE-1D85-4091-B545-3B468A87ECE1}" dt="2022-08-26T19:03:23.891" v="271" actId="164"/>
          <ac:picMkLst>
            <pc:docMk/>
            <pc:sldMk cId="3680484482" sldId="269"/>
            <ac:picMk id="20" creationId="{E94E8CD7-C525-0DDD-9448-C56226711DB9}"/>
          </ac:picMkLst>
        </pc:picChg>
        <pc:picChg chg="mod">
          <ac:chgData name="Michaela Popelková" userId="4da947f916a43c95" providerId="LiveId" clId="{978C17CE-1D85-4091-B545-3B468A87ECE1}" dt="2022-08-26T16:55:11.334" v="34"/>
          <ac:picMkLst>
            <pc:docMk/>
            <pc:sldMk cId="3680484482" sldId="269"/>
            <ac:picMk id="25" creationId="{8E2B736E-7D8F-DBA7-7E48-6FE5678407F2}"/>
          </ac:picMkLst>
        </pc:picChg>
        <pc:picChg chg="mod">
          <ac:chgData name="Michaela Popelková" userId="4da947f916a43c95" providerId="LiveId" clId="{978C17CE-1D85-4091-B545-3B468A87ECE1}" dt="2022-08-26T16:55:11.334" v="34"/>
          <ac:picMkLst>
            <pc:docMk/>
            <pc:sldMk cId="3680484482" sldId="269"/>
            <ac:picMk id="27" creationId="{6D69C1D2-2CA7-B275-0889-1173C9E5CDEA}"/>
          </ac:picMkLst>
        </pc:picChg>
        <pc:picChg chg="mod">
          <ac:chgData name="Michaela Popelková" userId="4da947f916a43c95" providerId="LiveId" clId="{978C17CE-1D85-4091-B545-3B468A87ECE1}" dt="2022-08-26T17:05:44.827" v="167"/>
          <ac:picMkLst>
            <pc:docMk/>
            <pc:sldMk cId="3680484482" sldId="269"/>
            <ac:picMk id="35" creationId="{1268032E-2694-3E82-6095-B921088A6283}"/>
          </ac:picMkLst>
        </pc:picChg>
      </pc:sldChg>
      <pc:sldChg chg="addSp delSp modSp mod">
        <pc:chgData name="Michaela Popelková" userId="4da947f916a43c95" providerId="LiveId" clId="{978C17CE-1D85-4091-B545-3B468A87ECE1}" dt="2022-08-26T19:03:43.372" v="273" actId="164"/>
        <pc:sldMkLst>
          <pc:docMk/>
          <pc:sldMk cId="135501497" sldId="270"/>
        </pc:sldMkLst>
        <pc:spChg chg="mod">
          <ac:chgData name="Michaela Popelková" userId="4da947f916a43c95" providerId="LiveId" clId="{978C17CE-1D85-4091-B545-3B468A87ECE1}" dt="2022-08-26T16:55:34.700" v="38" actId="165"/>
          <ac:spMkLst>
            <pc:docMk/>
            <pc:sldMk cId="135501497" sldId="270"/>
            <ac:spMk id="3" creationId="{B60840D4-D14C-B300-41E6-53BBEFFAB925}"/>
          </ac:spMkLst>
        </pc:spChg>
        <pc:spChg chg="mod topLvl">
          <ac:chgData name="Michaela Popelková" userId="4da947f916a43c95" providerId="LiveId" clId="{978C17CE-1D85-4091-B545-3B468A87ECE1}" dt="2022-08-26T19:03:43.372" v="273" actId="164"/>
          <ac:spMkLst>
            <pc:docMk/>
            <pc:sldMk cId="135501497" sldId="270"/>
            <ac:spMk id="5" creationId="{ED21C060-1F11-4BE7-980E-10DEC1CE4AFB}"/>
          </ac:spMkLst>
        </pc:spChg>
        <pc:spChg chg="mod topLvl">
          <ac:chgData name="Michaela Popelková" userId="4da947f916a43c95" providerId="LiveId" clId="{978C17CE-1D85-4091-B545-3B468A87ECE1}" dt="2022-08-26T19:03:43.372" v="273" actId="164"/>
          <ac:spMkLst>
            <pc:docMk/>
            <pc:sldMk cId="135501497" sldId="270"/>
            <ac:spMk id="6" creationId="{CB0D2207-ED2E-49C4-9FF2-D2D44375B58B}"/>
          </ac:spMkLst>
        </pc:spChg>
        <pc:spChg chg="mod topLvl">
          <ac:chgData name="Michaela Popelková" userId="4da947f916a43c95" providerId="LiveId" clId="{978C17CE-1D85-4091-B545-3B468A87ECE1}" dt="2022-08-26T19:03:43.372" v="273" actId="164"/>
          <ac:spMkLst>
            <pc:docMk/>
            <pc:sldMk cId="135501497" sldId="270"/>
            <ac:spMk id="7" creationId="{C4AAAE45-881C-441D-A941-FEDD8235557D}"/>
          </ac:spMkLst>
        </pc:spChg>
        <pc:spChg chg="mod">
          <ac:chgData name="Michaela Popelková" userId="4da947f916a43c95" providerId="LiveId" clId="{978C17CE-1D85-4091-B545-3B468A87ECE1}" dt="2022-08-26T16:55:34.700" v="38" actId="165"/>
          <ac:spMkLst>
            <pc:docMk/>
            <pc:sldMk cId="135501497" sldId="270"/>
            <ac:spMk id="8" creationId="{10200659-42F1-98AF-32AD-9EADC829D0F3}"/>
          </ac:spMkLst>
        </pc:spChg>
        <pc:spChg chg="mod">
          <ac:chgData name="Michaela Popelková" userId="4da947f916a43c95" providerId="LiveId" clId="{978C17CE-1D85-4091-B545-3B468A87ECE1}" dt="2022-08-26T16:55:34.700" v="38" actId="165"/>
          <ac:spMkLst>
            <pc:docMk/>
            <pc:sldMk cId="135501497" sldId="270"/>
            <ac:spMk id="13" creationId="{31AD4EA5-44C2-AF2C-39E6-F95EBA3FD216}"/>
          </ac:spMkLst>
        </pc:spChg>
        <pc:spChg chg="mod">
          <ac:chgData name="Michaela Popelková" userId="4da947f916a43c95" providerId="LiveId" clId="{978C17CE-1D85-4091-B545-3B468A87ECE1}" dt="2022-08-26T16:55:34.700" v="38" actId="165"/>
          <ac:spMkLst>
            <pc:docMk/>
            <pc:sldMk cId="135501497" sldId="270"/>
            <ac:spMk id="14" creationId="{FE6C6D07-432C-BD36-E5D4-D6084074AA1C}"/>
          </ac:spMkLst>
        </pc:spChg>
        <pc:spChg chg="mod">
          <ac:chgData name="Michaela Popelková" userId="4da947f916a43c95" providerId="LiveId" clId="{978C17CE-1D85-4091-B545-3B468A87ECE1}" dt="2022-08-26T16:55:34.700" v="38" actId="165"/>
          <ac:spMkLst>
            <pc:docMk/>
            <pc:sldMk cId="135501497" sldId="270"/>
            <ac:spMk id="16" creationId="{ABC1AB6A-8B83-1425-3726-CECD7DBB94F4}"/>
          </ac:spMkLst>
        </pc:spChg>
        <pc:spChg chg="mod topLvl">
          <ac:chgData name="Michaela Popelková" userId="4da947f916a43c95" providerId="LiveId" clId="{978C17CE-1D85-4091-B545-3B468A87ECE1}" dt="2022-08-26T19:03:43.372" v="273" actId="164"/>
          <ac:spMkLst>
            <pc:docMk/>
            <pc:sldMk cId="135501497" sldId="270"/>
            <ac:spMk id="18" creationId="{47B6D496-E516-4A9B-8DFB-B71D41C8FFAB}"/>
          </ac:spMkLst>
        </pc:spChg>
        <pc:spChg chg="mod topLvl">
          <ac:chgData name="Michaela Popelková" userId="4da947f916a43c95" providerId="LiveId" clId="{978C17CE-1D85-4091-B545-3B468A87ECE1}" dt="2022-08-26T19:03:43.372" v="273" actId="164"/>
          <ac:spMkLst>
            <pc:docMk/>
            <pc:sldMk cId="135501497" sldId="270"/>
            <ac:spMk id="19" creationId="{881BF104-7173-44C0-B01A-136F6603262A}"/>
          </ac:spMkLst>
        </pc:spChg>
        <pc:spChg chg="mod">
          <ac:chgData name="Michaela Popelková" userId="4da947f916a43c95" providerId="LiveId" clId="{978C17CE-1D85-4091-B545-3B468A87ECE1}" dt="2022-08-26T16:55:38.783" v="40"/>
          <ac:spMkLst>
            <pc:docMk/>
            <pc:sldMk cId="135501497" sldId="270"/>
            <ac:spMk id="23" creationId="{C8D3019B-EE21-BB20-D144-6DF76F53D5A2}"/>
          </ac:spMkLst>
        </pc:spChg>
        <pc:spChg chg="mod">
          <ac:chgData name="Michaela Popelková" userId="4da947f916a43c95" providerId="LiveId" clId="{978C17CE-1D85-4091-B545-3B468A87ECE1}" dt="2022-08-26T16:55:38.783" v="40"/>
          <ac:spMkLst>
            <pc:docMk/>
            <pc:sldMk cId="135501497" sldId="270"/>
            <ac:spMk id="24" creationId="{135258DF-7A84-5EB9-19D9-3E2244BBC215}"/>
          </ac:spMkLst>
        </pc:spChg>
        <pc:spChg chg="mod">
          <ac:chgData name="Michaela Popelková" userId="4da947f916a43c95" providerId="LiveId" clId="{978C17CE-1D85-4091-B545-3B468A87ECE1}" dt="2022-08-26T16:55:38.783" v="40"/>
          <ac:spMkLst>
            <pc:docMk/>
            <pc:sldMk cId="135501497" sldId="270"/>
            <ac:spMk id="27" creationId="{337CF6CE-8CCD-5990-7176-0E3548F12B38}"/>
          </ac:spMkLst>
        </pc:spChg>
        <pc:spChg chg="mod">
          <ac:chgData name="Michaela Popelková" userId="4da947f916a43c95" providerId="LiveId" clId="{978C17CE-1D85-4091-B545-3B468A87ECE1}" dt="2022-08-26T16:55:34.700" v="38" actId="165"/>
          <ac:spMkLst>
            <pc:docMk/>
            <pc:sldMk cId="135501497" sldId="270"/>
            <ac:spMk id="33" creationId="{C95ACFA2-418B-495E-9AA1-312E632415D9}"/>
          </ac:spMkLst>
        </pc:spChg>
        <pc:spChg chg="mod">
          <ac:chgData name="Michaela Popelková" userId="4da947f916a43c95" providerId="LiveId" clId="{978C17CE-1D85-4091-B545-3B468A87ECE1}" dt="2022-08-26T16:55:34.700" v="38" actId="165"/>
          <ac:spMkLst>
            <pc:docMk/>
            <pc:sldMk cId="135501497" sldId="270"/>
            <ac:spMk id="34" creationId="{5EA627D2-368A-4A24-A35B-3CFAF9FE55E9}"/>
          </ac:spMkLst>
        </pc:spChg>
        <pc:spChg chg="mod">
          <ac:chgData name="Michaela Popelková" userId="4da947f916a43c95" providerId="LiveId" clId="{978C17CE-1D85-4091-B545-3B468A87ECE1}" dt="2022-08-26T17:06:12.603" v="174" actId="165"/>
          <ac:spMkLst>
            <pc:docMk/>
            <pc:sldMk cId="135501497" sldId="270"/>
            <ac:spMk id="35" creationId="{49A3F4BA-E3E3-0074-2179-B834389DB166}"/>
          </ac:spMkLst>
        </pc:spChg>
        <pc:spChg chg="mod">
          <ac:chgData name="Michaela Popelková" userId="4da947f916a43c95" providerId="LiveId" clId="{978C17CE-1D85-4091-B545-3B468A87ECE1}" dt="2022-08-26T17:06:12.603" v="174" actId="165"/>
          <ac:spMkLst>
            <pc:docMk/>
            <pc:sldMk cId="135501497" sldId="270"/>
            <ac:spMk id="37" creationId="{EC93037D-0B90-3FA5-DA19-CAE65245203B}"/>
          </ac:spMkLst>
        </pc:spChg>
        <pc:spChg chg="mod">
          <ac:chgData name="Michaela Popelková" userId="4da947f916a43c95" providerId="LiveId" clId="{978C17CE-1D85-4091-B545-3B468A87ECE1}" dt="2022-08-26T17:06:12.603" v="174" actId="165"/>
          <ac:spMkLst>
            <pc:docMk/>
            <pc:sldMk cId="135501497" sldId="270"/>
            <ac:spMk id="38" creationId="{E37E5570-2B29-B5D7-043D-96A529D60D1D}"/>
          </ac:spMkLst>
        </pc:spChg>
        <pc:spChg chg="mod">
          <ac:chgData name="Michaela Popelková" userId="4da947f916a43c95" providerId="LiveId" clId="{978C17CE-1D85-4091-B545-3B468A87ECE1}" dt="2022-08-26T17:06:12.603" v="174" actId="165"/>
          <ac:spMkLst>
            <pc:docMk/>
            <pc:sldMk cId="135501497" sldId="270"/>
            <ac:spMk id="39" creationId="{CBF9ABC9-0BEE-9895-296D-1EB39A85EDC1}"/>
          </ac:spMkLst>
        </pc:spChg>
        <pc:grpChg chg="del mod topLvl">
          <ac:chgData name="Michaela Popelková" userId="4da947f916a43c95" providerId="LiveId" clId="{978C17CE-1D85-4091-B545-3B468A87ECE1}" dt="2022-08-26T17:06:05.606" v="172" actId="478"/>
          <ac:grpSpMkLst>
            <pc:docMk/>
            <pc:sldMk cId="135501497" sldId="270"/>
            <ac:grpSpMk id="2" creationId="{4BB7791C-49D8-3576-2CA5-776A6B7DC233}"/>
          </ac:grpSpMkLst>
        </pc:grpChg>
        <pc:grpChg chg="add mod">
          <ac:chgData name="Michaela Popelková" userId="4da947f916a43c95" providerId="LiveId" clId="{978C17CE-1D85-4091-B545-3B468A87ECE1}" dt="2022-08-26T19:03:43.372" v="273" actId="164"/>
          <ac:grpSpMkLst>
            <pc:docMk/>
            <pc:sldMk cId="135501497" sldId="270"/>
            <ac:grpSpMk id="2" creationId="{7B3DF34C-B470-53CA-69B8-38AE8FE2A4D5}"/>
          </ac:grpSpMkLst>
        </pc:grpChg>
        <pc:grpChg chg="del mod topLvl">
          <ac:chgData name="Michaela Popelková" userId="4da947f916a43c95" providerId="LiveId" clId="{978C17CE-1D85-4091-B545-3B468A87ECE1}" dt="2022-08-26T16:55:37.963" v="39" actId="478"/>
          <ac:grpSpMkLst>
            <pc:docMk/>
            <pc:sldMk cId="135501497" sldId="270"/>
            <ac:grpSpMk id="9" creationId="{1C51844E-AA33-CC22-9158-7C66E2ED5509}"/>
          </ac:grpSpMkLst>
        </pc:grpChg>
        <pc:grpChg chg="mod">
          <ac:chgData name="Michaela Popelková" userId="4da947f916a43c95" providerId="LiveId" clId="{978C17CE-1D85-4091-B545-3B468A87ECE1}" dt="2022-08-26T16:55:34.700" v="38" actId="165"/>
          <ac:grpSpMkLst>
            <pc:docMk/>
            <pc:sldMk cId="135501497" sldId="270"/>
            <ac:grpSpMk id="10" creationId="{EAAB31D7-7975-8C26-BED7-ED50F20E6863}"/>
          </ac:grpSpMkLst>
        </pc:grpChg>
        <pc:grpChg chg="mod">
          <ac:chgData name="Michaela Popelková" userId="4da947f916a43c95" providerId="LiveId" clId="{978C17CE-1D85-4091-B545-3B468A87ECE1}" dt="2022-08-26T16:55:34.700" v="38" actId="165"/>
          <ac:grpSpMkLst>
            <pc:docMk/>
            <pc:sldMk cId="135501497" sldId="270"/>
            <ac:grpSpMk id="15" creationId="{5AEE100F-FF5C-E314-AFBA-5EEE0E7E5677}"/>
          </ac:grpSpMkLst>
        </pc:grpChg>
        <pc:grpChg chg="del">
          <ac:chgData name="Michaela Popelková" userId="4da947f916a43c95" providerId="LiveId" clId="{978C17CE-1D85-4091-B545-3B468A87ECE1}" dt="2022-08-26T16:55:34.700" v="38" actId="165"/>
          <ac:grpSpMkLst>
            <pc:docMk/>
            <pc:sldMk cId="135501497" sldId="270"/>
            <ac:grpSpMk id="21" creationId="{9015B56E-440B-F52C-1A90-45F4F3DFBC51}"/>
          </ac:grpSpMkLst>
        </pc:grpChg>
        <pc:grpChg chg="add mod">
          <ac:chgData name="Michaela Popelková" userId="4da947f916a43c95" providerId="LiveId" clId="{978C17CE-1D85-4091-B545-3B468A87ECE1}" dt="2022-08-26T19:03:43.372" v="273" actId="164"/>
          <ac:grpSpMkLst>
            <pc:docMk/>
            <pc:sldMk cId="135501497" sldId="270"/>
            <ac:grpSpMk id="22" creationId="{104C8366-5A80-D552-FFD1-1795C1E55A67}"/>
          </ac:grpSpMkLst>
        </pc:grpChg>
        <pc:grpChg chg="mod">
          <ac:chgData name="Michaela Popelková" userId="4da947f916a43c95" providerId="LiveId" clId="{978C17CE-1D85-4091-B545-3B468A87ECE1}" dt="2022-08-26T16:55:38.783" v="40"/>
          <ac:grpSpMkLst>
            <pc:docMk/>
            <pc:sldMk cId="135501497" sldId="270"/>
            <ac:grpSpMk id="25" creationId="{AE617F79-7506-D7D0-08BF-1F0800457CA4}"/>
          </ac:grpSpMkLst>
        </pc:grpChg>
        <pc:grpChg chg="add del mod">
          <ac:chgData name="Michaela Popelková" userId="4da947f916a43c95" providerId="LiveId" clId="{978C17CE-1D85-4091-B545-3B468A87ECE1}" dt="2022-08-26T17:06:12.603" v="174" actId="165"/>
          <ac:grpSpMkLst>
            <pc:docMk/>
            <pc:sldMk cId="135501497" sldId="270"/>
            <ac:grpSpMk id="29" creationId="{9FD70659-D895-C254-7C69-7CC744D9EBEE}"/>
          </ac:grpSpMkLst>
        </pc:grpChg>
        <pc:grpChg chg="mod topLvl">
          <ac:chgData name="Michaela Popelková" userId="4da947f916a43c95" providerId="LiveId" clId="{978C17CE-1D85-4091-B545-3B468A87ECE1}" dt="2022-08-26T19:03:43.372" v="273" actId="164"/>
          <ac:grpSpMkLst>
            <pc:docMk/>
            <pc:sldMk cId="135501497" sldId="270"/>
            <ac:grpSpMk id="30" creationId="{CE2389D2-50C5-B2C9-AF3B-104AE85BAA1C}"/>
          </ac:grpSpMkLst>
        </pc:grpChg>
        <pc:grpChg chg="mod topLvl">
          <ac:chgData name="Michaela Popelková" userId="4da947f916a43c95" providerId="LiveId" clId="{978C17CE-1D85-4091-B545-3B468A87ECE1}" dt="2022-08-26T19:03:43.372" v="273" actId="164"/>
          <ac:grpSpMkLst>
            <pc:docMk/>
            <pc:sldMk cId="135501497" sldId="270"/>
            <ac:grpSpMk id="31" creationId="{137ABE06-2668-0A4F-8A25-46B8CAC6CB35}"/>
          </ac:grpSpMkLst>
        </pc:grpChg>
        <pc:grpChg chg="del mod topLvl">
          <ac:chgData name="Michaela Popelková" userId="4da947f916a43c95" providerId="LiveId" clId="{978C17CE-1D85-4091-B545-3B468A87ECE1}" dt="2022-08-26T17:06:03.376" v="171" actId="478"/>
          <ac:grpSpMkLst>
            <pc:docMk/>
            <pc:sldMk cId="135501497" sldId="270"/>
            <ac:grpSpMk id="32" creationId="{50C6A4DF-CE8E-45BC-8C4D-50CFFD565144}"/>
          </ac:grpSpMkLst>
        </pc:grpChg>
        <pc:picChg chg="mod">
          <ac:chgData name="Michaela Popelková" userId="4da947f916a43c95" providerId="LiveId" clId="{978C17CE-1D85-4091-B545-3B468A87ECE1}" dt="2022-08-26T16:55:34.700" v="38" actId="165"/>
          <ac:picMkLst>
            <pc:docMk/>
            <pc:sldMk cId="135501497" sldId="270"/>
            <ac:picMk id="4" creationId="{9AC98813-90AB-35BB-2E33-F0CEE7DC7250}"/>
          </ac:picMkLst>
        </pc:picChg>
        <pc:picChg chg="mod topLvl">
          <ac:chgData name="Michaela Popelková" userId="4da947f916a43c95" providerId="LiveId" clId="{978C17CE-1D85-4091-B545-3B468A87ECE1}" dt="2022-08-26T19:03:43.372" v="273" actId="164"/>
          <ac:picMkLst>
            <pc:docMk/>
            <pc:sldMk cId="135501497" sldId="270"/>
            <ac:picMk id="11" creationId="{6B8D3B98-395C-49D6-93CE-17E2CBE7C7D6}"/>
          </ac:picMkLst>
        </pc:picChg>
        <pc:picChg chg="mod">
          <ac:chgData name="Michaela Popelková" userId="4da947f916a43c95" providerId="LiveId" clId="{978C17CE-1D85-4091-B545-3B468A87ECE1}" dt="2022-08-26T16:55:34.700" v="38" actId="165"/>
          <ac:picMkLst>
            <pc:docMk/>
            <pc:sldMk cId="135501497" sldId="270"/>
            <ac:picMk id="12" creationId="{ED37BE17-5AD1-1F88-C310-2967D35FB021}"/>
          </ac:picMkLst>
        </pc:picChg>
        <pc:picChg chg="mod">
          <ac:chgData name="Michaela Popelková" userId="4da947f916a43c95" providerId="LiveId" clId="{978C17CE-1D85-4091-B545-3B468A87ECE1}" dt="2022-08-26T16:55:34.700" v="38" actId="165"/>
          <ac:picMkLst>
            <pc:docMk/>
            <pc:sldMk cId="135501497" sldId="270"/>
            <ac:picMk id="17" creationId="{5068DC62-A5CC-6E6E-9259-9C3A4FBB78F6}"/>
          </ac:picMkLst>
        </pc:picChg>
        <pc:picChg chg="mod topLvl">
          <ac:chgData name="Michaela Popelková" userId="4da947f916a43c95" providerId="LiveId" clId="{978C17CE-1D85-4091-B545-3B468A87ECE1}" dt="2022-08-26T19:03:43.372" v="273" actId="164"/>
          <ac:picMkLst>
            <pc:docMk/>
            <pc:sldMk cId="135501497" sldId="270"/>
            <ac:picMk id="20" creationId="{03BFF6E7-C7F6-43BA-2D38-B39D5423FB93}"/>
          </ac:picMkLst>
        </pc:picChg>
        <pc:picChg chg="mod">
          <ac:chgData name="Michaela Popelková" userId="4da947f916a43c95" providerId="LiveId" clId="{978C17CE-1D85-4091-B545-3B468A87ECE1}" dt="2022-08-26T16:55:38.783" v="40"/>
          <ac:picMkLst>
            <pc:docMk/>
            <pc:sldMk cId="135501497" sldId="270"/>
            <ac:picMk id="26" creationId="{81F4B242-6274-FE57-EFFD-962C5B7520EE}"/>
          </ac:picMkLst>
        </pc:picChg>
        <pc:picChg chg="mod">
          <ac:chgData name="Michaela Popelková" userId="4da947f916a43c95" providerId="LiveId" clId="{978C17CE-1D85-4091-B545-3B468A87ECE1}" dt="2022-08-26T16:55:38.783" v="40"/>
          <ac:picMkLst>
            <pc:docMk/>
            <pc:sldMk cId="135501497" sldId="270"/>
            <ac:picMk id="28" creationId="{3D87E67A-F6E0-519E-1EBA-FB1BF1B75191}"/>
          </ac:picMkLst>
        </pc:picChg>
        <pc:picChg chg="mod">
          <ac:chgData name="Michaela Popelková" userId="4da947f916a43c95" providerId="LiveId" clId="{978C17CE-1D85-4091-B545-3B468A87ECE1}" dt="2022-08-26T17:06:12.603" v="174" actId="165"/>
          <ac:picMkLst>
            <pc:docMk/>
            <pc:sldMk cId="135501497" sldId="270"/>
            <ac:picMk id="36" creationId="{19C59549-EEB8-84E2-EAEF-60AEC7E17C88}"/>
          </ac:picMkLst>
        </pc:picChg>
      </pc:sldChg>
      <pc:sldChg chg="addSp delSp modSp mod">
        <pc:chgData name="Michaela Popelková" userId="4da947f916a43c95" providerId="LiveId" clId="{978C17CE-1D85-4091-B545-3B468A87ECE1}" dt="2022-08-26T19:03:34.804" v="272" actId="164"/>
        <pc:sldMkLst>
          <pc:docMk/>
          <pc:sldMk cId="2004446488" sldId="271"/>
        </pc:sldMkLst>
        <pc:spChg chg="mod">
          <ac:chgData name="Michaela Popelková" userId="4da947f916a43c95" providerId="LiveId" clId="{978C17CE-1D85-4091-B545-3B468A87ECE1}" dt="2022-08-26T16:55:25.269" v="37"/>
          <ac:spMkLst>
            <pc:docMk/>
            <pc:sldMk cId="2004446488" sldId="271"/>
            <ac:spMk id="3" creationId="{CF25EEE7-BABB-B61C-9B7B-CC0FA5B1E28C}"/>
          </ac:spMkLst>
        </pc:spChg>
        <pc:spChg chg="mod">
          <ac:chgData name="Michaela Popelková" userId="4da947f916a43c95" providerId="LiveId" clId="{978C17CE-1D85-4091-B545-3B468A87ECE1}" dt="2022-08-26T16:55:25.269" v="37"/>
          <ac:spMkLst>
            <pc:docMk/>
            <pc:sldMk cId="2004446488" sldId="271"/>
            <ac:spMk id="4" creationId="{109F1A58-3972-3495-1342-5B296AE56896}"/>
          </ac:spMkLst>
        </pc:spChg>
        <pc:spChg chg="mod">
          <ac:chgData name="Michaela Popelková" userId="4da947f916a43c95" providerId="LiveId" clId="{978C17CE-1D85-4091-B545-3B468A87ECE1}" dt="2022-08-26T16:55:25.269" v="37"/>
          <ac:spMkLst>
            <pc:docMk/>
            <pc:sldMk cId="2004446488" sldId="271"/>
            <ac:spMk id="7" creationId="{4413B6E7-678A-4212-0239-F6B5E0A3AC32}"/>
          </ac:spMkLst>
        </pc:spChg>
        <pc:spChg chg="mod">
          <ac:chgData name="Michaela Popelková" userId="4da947f916a43c95" providerId="LiveId" clId="{978C17CE-1D85-4091-B545-3B468A87ECE1}" dt="2022-08-26T17:05:56.947" v="170"/>
          <ac:spMkLst>
            <pc:docMk/>
            <pc:sldMk cId="2004446488" sldId="271"/>
            <ac:spMk id="12" creationId="{32F4B520-420C-3679-124C-EDE80CD272F6}"/>
          </ac:spMkLst>
        </pc:spChg>
        <pc:spChg chg="mod">
          <ac:chgData name="Michaela Popelková" userId="4da947f916a43c95" providerId="LiveId" clId="{978C17CE-1D85-4091-B545-3B468A87ECE1}" dt="2022-08-26T17:05:56.947" v="170"/>
          <ac:spMkLst>
            <pc:docMk/>
            <pc:sldMk cId="2004446488" sldId="271"/>
            <ac:spMk id="14" creationId="{9B6E3B0E-677A-300A-E463-0738D2122C40}"/>
          </ac:spMkLst>
        </pc:spChg>
        <pc:spChg chg="mod">
          <ac:chgData name="Michaela Popelková" userId="4da947f916a43c95" providerId="LiveId" clId="{978C17CE-1D85-4091-B545-3B468A87ECE1}" dt="2022-08-26T17:05:56.947" v="170"/>
          <ac:spMkLst>
            <pc:docMk/>
            <pc:sldMk cId="2004446488" sldId="271"/>
            <ac:spMk id="15" creationId="{9974FCF1-5655-D9B0-D5E2-C8210DB2A259}"/>
          </ac:spMkLst>
        </pc:spChg>
        <pc:spChg chg="mod">
          <ac:chgData name="Michaela Popelková" userId="4da947f916a43c95" providerId="LiveId" clId="{978C17CE-1D85-4091-B545-3B468A87ECE1}" dt="2022-08-26T17:05:56.947" v="170"/>
          <ac:spMkLst>
            <pc:docMk/>
            <pc:sldMk cId="2004446488" sldId="271"/>
            <ac:spMk id="16" creationId="{5E4B4458-EC37-77E6-2BE3-B2D3658B0139}"/>
          </ac:spMkLst>
        </pc:spChg>
        <pc:spChg chg="mod">
          <ac:chgData name="Michaela Popelková" userId="4da947f916a43c95" providerId="LiveId" clId="{978C17CE-1D85-4091-B545-3B468A87ECE1}" dt="2022-08-26T16:55:21.336" v="35" actId="165"/>
          <ac:spMkLst>
            <pc:docMk/>
            <pc:sldMk cId="2004446488" sldId="271"/>
            <ac:spMk id="18" creationId="{47B6D496-E516-4A9B-8DFB-B71D41C8FFAB}"/>
          </ac:spMkLst>
        </pc:spChg>
        <pc:spChg chg="mod">
          <ac:chgData name="Michaela Popelková" userId="4da947f916a43c95" providerId="LiveId" clId="{978C17CE-1D85-4091-B545-3B468A87ECE1}" dt="2022-08-26T17:24:07.429" v="240" actId="1076"/>
          <ac:spMkLst>
            <pc:docMk/>
            <pc:sldMk cId="2004446488" sldId="271"/>
            <ac:spMk id="19" creationId="{881BF104-7173-44C0-B01A-136F6603262A}"/>
          </ac:spMkLst>
        </pc:spChg>
        <pc:spChg chg="mod topLvl">
          <ac:chgData name="Michaela Popelková" userId="4da947f916a43c95" providerId="LiveId" clId="{978C17CE-1D85-4091-B545-3B468A87ECE1}" dt="2022-08-26T19:03:34.804" v="272" actId="164"/>
          <ac:spMkLst>
            <pc:docMk/>
            <pc:sldMk cId="2004446488" sldId="271"/>
            <ac:spMk id="25" creationId="{019EFB8D-F906-B52E-BCD1-36F549D3C490}"/>
          </ac:spMkLst>
        </pc:spChg>
        <pc:spChg chg="mod topLvl">
          <ac:chgData name="Michaela Popelková" userId="4da947f916a43c95" providerId="LiveId" clId="{978C17CE-1D85-4091-B545-3B468A87ECE1}" dt="2022-08-26T19:03:34.804" v="272" actId="164"/>
          <ac:spMkLst>
            <pc:docMk/>
            <pc:sldMk cId="2004446488" sldId="271"/>
            <ac:spMk id="26" creationId="{B59DE19C-DBA8-C5E7-D136-75DC9F383963}"/>
          </ac:spMkLst>
        </pc:spChg>
        <pc:spChg chg="mod">
          <ac:chgData name="Michaela Popelková" userId="4da947f916a43c95" providerId="LiveId" clId="{978C17CE-1D85-4091-B545-3B468A87ECE1}" dt="2022-08-26T16:55:21.336" v="35" actId="165"/>
          <ac:spMkLst>
            <pc:docMk/>
            <pc:sldMk cId="2004446488" sldId="271"/>
            <ac:spMk id="30" creationId="{792ACDB3-E50A-C9EE-BA19-4ED623C96A7B}"/>
          </ac:spMkLst>
        </pc:spChg>
        <pc:spChg chg="mod">
          <ac:chgData name="Michaela Popelková" userId="4da947f916a43c95" providerId="LiveId" clId="{978C17CE-1D85-4091-B545-3B468A87ECE1}" dt="2022-08-26T16:55:21.336" v="35" actId="165"/>
          <ac:spMkLst>
            <pc:docMk/>
            <pc:sldMk cId="2004446488" sldId="271"/>
            <ac:spMk id="57" creationId="{86E19F59-BCBD-825E-D8AA-BC7168E9E582}"/>
          </ac:spMkLst>
        </pc:spChg>
        <pc:spChg chg="mod">
          <ac:chgData name="Michaela Popelková" userId="4da947f916a43c95" providerId="LiveId" clId="{978C17CE-1D85-4091-B545-3B468A87ECE1}" dt="2022-08-26T16:55:21.336" v="35" actId="165"/>
          <ac:spMkLst>
            <pc:docMk/>
            <pc:sldMk cId="2004446488" sldId="271"/>
            <ac:spMk id="70" creationId="{15AC0428-FD8D-05C9-716A-88C020F6E3F8}"/>
          </ac:spMkLst>
        </pc:spChg>
        <pc:spChg chg="mod">
          <ac:chgData name="Michaela Popelková" userId="4da947f916a43c95" providerId="LiveId" clId="{978C17CE-1D85-4091-B545-3B468A87ECE1}" dt="2022-08-26T16:55:21.336" v="35" actId="165"/>
          <ac:spMkLst>
            <pc:docMk/>
            <pc:sldMk cId="2004446488" sldId="271"/>
            <ac:spMk id="71" creationId="{0143B66B-17CA-D69C-F087-B23461485A5D}"/>
          </ac:spMkLst>
        </pc:spChg>
        <pc:spChg chg="mod">
          <ac:chgData name="Michaela Popelková" userId="4da947f916a43c95" providerId="LiveId" clId="{978C17CE-1D85-4091-B545-3B468A87ECE1}" dt="2022-08-26T16:55:21.336" v="35" actId="165"/>
          <ac:spMkLst>
            <pc:docMk/>
            <pc:sldMk cId="2004446488" sldId="271"/>
            <ac:spMk id="75" creationId="{93351274-9713-DB6D-5FCD-149EC111A69D}"/>
          </ac:spMkLst>
        </pc:spChg>
        <pc:spChg chg="mod">
          <ac:chgData name="Michaela Popelková" userId="4da947f916a43c95" providerId="LiveId" clId="{978C17CE-1D85-4091-B545-3B468A87ECE1}" dt="2022-08-26T16:55:21.336" v="35" actId="165"/>
          <ac:spMkLst>
            <pc:docMk/>
            <pc:sldMk cId="2004446488" sldId="271"/>
            <ac:spMk id="76" creationId="{E2218F16-637B-F4C2-7474-89FEB9FCACCA}"/>
          </ac:spMkLst>
        </pc:spChg>
        <pc:spChg chg="mod">
          <ac:chgData name="Michaela Popelková" userId="4da947f916a43c95" providerId="LiveId" clId="{978C17CE-1D85-4091-B545-3B468A87ECE1}" dt="2022-08-26T16:55:21.336" v="35" actId="165"/>
          <ac:spMkLst>
            <pc:docMk/>
            <pc:sldMk cId="2004446488" sldId="271"/>
            <ac:spMk id="78" creationId="{EC43D001-3F91-8BA7-BC7C-D5169ACEE963}"/>
          </ac:spMkLst>
        </pc:spChg>
        <pc:grpChg chg="add mod">
          <ac:chgData name="Michaela Popelková" userId="4da947f916a43c95" providerId="LiveId" clId="{978C17CE-1D85-4091-B545-3B468A87ECE1}" dt="2022-08-26T19:03:34.804" v="272" actId="164"/>
          <ac:grpSpMkLst>
            <pc:docMk/>
            <pc:sldMk cId="2004446488" sldId="271"/>
            <ac:grpSpMk id="2" creationId="{1D3BFF84-1BD1-9B19-9B5B-9E97CC3483A8}"/>
          </ac:grpSpMkLst>
        </pc:grpChg>
        <pc:grpChg chg="mod">
          <ac:chgData name="Michaela Popelková" userId="4da947f916a43c95" providerId="LiveId" clId="{978C17CE-1D85-4091-B545-3B468A87ECE1}" dt="2022-08-26T16:55:25.269" v="37"/>
          <ac:grpSpMkLst>
            <pc:docMk/>
            <pc:sldMk cId="2004446488" sldId="271"/>
            <ac:grpSpMk id="5" creationId="{6913F97C-4CD9-6791-7C86-DC661351DF39}"/>
          </ac:grpSpMkLst>
        </pc:grpChg>
        <pc:grpChg chg="add mod">
          <ac:chgData name="Michaela Popelková" userId="4da947f916a43c95" providerId="LiveId" clId="{978C17CE-1D85-4091-B545-3B468A87ECE1}" dt="2022-08-26T19:03:34.804" v="272" actId="164"/>
          <ac:grpSpMkLst>
            <pc:docMk/>
            <pc:sldMk cId="2004446488" sldId="271"/>
            <ac:grpSpMk id="9" creationId="{CC25AFC5-0B46-B5B1-A188-F064309543B3}"/>
          </ac:grpSpMkLst>
        </pc:grpChg>
        <pc:grpChg chg="mod">
          <ac:chgData name="Michaela Popelková" userId="4da947f916a43c95" providerId="LiveId" clId="{978C17CE-1D85-4091-B545-3B468A87ECE1}" dt="2022-08-26T17:05:56.947" v="170"/>
          <ac:grpSpMkLst>
            <pc:docMk/>
            <pc:sldMk cId="2004446488" sldId="271"/>
            <ac:grpSpMk id="10" creationId="{06E354B8-104A-ECFD-9E44-1BFDB7882410}"/>
          </ac:grpSpMkLst>
        </pc:grpChg>
        <pc:grpChg chg="mod">
          <ac:chgData name="Michaela Popelková" userId="4da947f916a43c95" providerId="LiveId" clId="{978C17CE-1D85-4091-B545-3B468A87ECE1}" dt="2022-08-26T17:05:56.947" v="170"/>
          <ac:grpSpMkLst>
            <pc:docMk/>
            <pc:sldMk cId="2004446488" sldId="271"/>
            <ac:grpSpMk id="11" creationId="{5F5A4722-3625-25DE-4D20-6EE6CF20F39D}"/>
          </ac:grpSpMkLst>
        </pc:grpChg>
        <pc:grpChg chg="add mod">
          <ac:chgData name="Michaela Popelková" userId="4da947f916a43c95" providerId="LiveId" clId="{978C17CE-1D85-4091-B545-3B468A87ECE1}" dt="2022-08-26T19:03:34.804" v="272" actId="164"/>
          <ac:grpSpMkLst>
            <pc:docMk/>
            <pc:sldMk cId="2004446488" sldId="271"/>
            <ac:grpSpMk id="17" creationId="{D3E582D2-175D-3E58-D40F-B0AFE7F93CCA}"/>
          </ac:grpSpMkLst>
        </pc:grpChg>
        <pc:grpChg chg="mod topLvl">
          <ac:chgData name="Michaela Popelková" userId="4da947f916a43c95" providerId="LiveId" clId="{978C17CE-1D85-4091-B545-3B468A87ECE1}" dt="2022-08-26T19:03:34.804" v="272" actId="164"/>
          <ac:grpSpMkLst>
            <pc:docMk/>
            <pc:sldMk cId="2004446488" sldId="271"/>
            <ac:grpSpMk id="20" creationId="{8F5E6180-FC01-54B1-70E5-69581327E81E}"/>
          </ac:grpSpMkLst>
        </pc:grpChg>
        <pc:grpChg chg="del mod topLvl">
          <ac:chgData name="Michaela Popelková" userId="4da947f916a43c95" providerId="LiveId" clId="{978C17CE-1D85-4091-B545-3B468A87ECE1}" dt="2022-08-26T17:05:51.845" v="168" actId="478"/>
          <ac:grpSpMkLst>
            <pc:docMk/>
            <pc:sldMk cId="2004446488" sldId="271"/>
            <ac:grpSpMk id="27" creationId="{6AEE5CAE-95FD-722A-C6D7-4C4A5DE90E7E}"/>
          </ac:grpSpMkLst>
        </pc:grpChg>
        <pc:grpChg chg="del mod topLvl">
          <ac:chgData name="Michaela Popelková" userId="4da947f916a43c95" providerId="LiveId" clId="{978C17CE-1D85-4091-B545-3B468A87ECE1}" dt="2022-08-26T17:05:55.266" v="169" actId="478"/>
          <ac:grpSpMkLst>
            <pc:docMk/>
            <pc:sldMk cId="2004446488" sldId="271"/>
            <ac:grpSpMk id="29" creationId="{1ADC6DEF-76BB-19B4-7D32-81399FEA8957}"/>
          </ac:grpSpMkLst>
        </pc:grpChg>
        <pc:grpChg chg="del mod topLvl">
          <ac:chgData name="Michaela Popelková" userId="4da947f916a43c95" providerId="LiveId" clId="{978C17CE-1D85-4091-B545-3B468A87ECE1}" dt="2022-08-26T16:55:24.663" v="36" actId="478"/>
          <ac:grpSpMkLst>
            <pc:docMk/>
            <pc:sldMk cId="2004446488" sldId="271"/>
            <ac:grpSpMk id="72" creationId="{4D7F6A5A-52C8-B939-4532-396A457F835F}"/>
          </ac:grpSpMkLst>
        </pc:grpChg>
        <pc:grpChg chg="mod">
          <ac:chgData name="Michaela Popelková" userId="4da947f916a43c95" providerId="LiveId" clId="{978C17CE-1D85-4091-B545-3B468A87ECE1}" dt="2022-08-26T16:55:21.336" v="35" actId="165"/>
          <ac:grpSpMkLst>
            <pc:docMk/>
            <pc:sldMk cId="2004446488" sldId="271"/>
            <ac:grpSpMk id="73" creationId="{EAB5FF54-E5B3-0599-C1C9-B572E0DEDD67}"/>
          </ac:grpSpMkLst>
        </pc:grpChg>
        <pc:grpChg chg="mod">
          <ac:chgData name="Michaela Popelková" userId="4da947f916a43c95" providerId="LiveId" clId="{978C17CE-1D85-4091-B545-3B468A87ECE1}" dt="2022-08-26T16:55:21.336" v="35" actId="165"/>
          <ac:grpSpMkLst>
            <pc:docMk/>
            <pc:sldMk cId="2004446488" sldId="271"/>
            <ac:grpSpMk id="77" creationId="{B41939BD-A7F3-9DAC-8620-9888B91EEF2C}"/>
          </ac:grpSpMkLst>
        </pc:grpChg>
        <pc:grpChg chg="del">
          <ac:chgData name="Michaela Popelková" userId="4da947f916a43c95" providerId="LiveId" clId="{978C17CE-1D85-4091-B545-3B468A87ECE1}" dt="2022-08-26T16:55:21.336" v="35" actId="165"/>
          <ac:grpSpMkLst>
            <pc:docMk/>
            <pc:sldMk cId="2004446488" sldId="271"/>
            <ac:grpSpMk id="83" creationId="{BB428C11-EAB1-DF71-6A40-3387CC8B20E6}"/>
          </ac:grpSpMkLst>
        </pc:grpChg>
        <pc:picChg chg="mod">
          <ac:chgData name="Michaela Popelková" userId="4da947f916a43c95" providerId="LiveId" clId="{978C17CE-1D85-4091-B545-3B468A87ECE1}" dt="2022-08-26T16:55:25.269" v="37"/>
          <ac:picMkLst>
            <pc:docMk/>
            <pc:sldMk cId="2004446488" sldId="271"/>
            <ac:picMk id="6" creationId="{B2DD201C-7033-18BD-EB8A-CF896891F7E7}"/>
          </ac:picMkLst>
        </pc:picChg>
        <pc:picChg chg="mod">
          <ac:chgData name="Michaela Popelková" userId="4da947f916a43c95" providerId="LiveId" clId="{978C17CE-1D85-4091-B545-3B468A87ECE1}" dt="2022-08-26T16:55:25.269" v="37"/>
          <ac:picMkLst>
            <pc:docMk/>
            <pc:sldMk cId="2004446488" sldId="271"/>
            <ac:picMk id="8" creationId="{2D1F0EA6-781E-418B-6DC2-CBEC295710D1}"/>
          </ac:picMkLst>
        </pc:picChg>
        <pc:picChg chg="mod">
          <ac:chgData name="Michaela Popelková" userId="4da947f916a43c95" providerId="LiveId" clId="{978C17CE-1D85-4091-B545-3B468A87ECE1}" dt="2022-08-26T17:05:56.947" v="170"/>
          <ac:picMkLst>
            <pc:docMk/>
            <pc:sldMk cId="2004446488" sldId="271"/>
            <ac:picMk id="13" creationId="{C4B4A37D-222E-9A53-9D3E-FFA304C4B079}"/>
          </ac:picMkLst>
        </pc:picChg>
        <pc:picChg chg="mod topLvl">
          <ac:chgData name="Michaela Popelková" userId="4da947f916a43c95" providerId="LiveId" clId="{978C17CE-1D85-4091-B545-3B468A87ECE1}" dt="2022-08-26T19:03:34.804" v="272" actId="164"/>
          <ac:picMkLst>
            <pc:docMk/>
            <pc:sldMk cId="2004446488" sldId="271"/>
            <ac:picMk id="23" creationId="{5454CD98-83D9-A35A-7E28-58EF6172038F}"/>
          </ac:picMkLst>
        </pc:picChg>
        <pc:picChg chg="mod">
          <ac:chgData name="Michaela Popelková" userId="4da947f916a43c95" providerId="LiveId" clId="{978C17CE-1D85-4091-B545-3B468A87ECE1}" dt="2022-08-26T16:55:21.336" v="35" actId="165"/>
          <ac:picMkLst>
            <pc:docMk/>
            <pc:sldMk cId="2004446488" sldId="271"/>
            <ac:picMk id="31" creationId="{CD7693A7-8274-1491-8459-6E61E6D6B37B}"/>
          </ac:picMkLst>
        </pc:picChg>
        <pc:picChg chg="mod">
          <ac:chgData name="Michaela Popelková" userId="4da947f916a43c95" providerId="LiveId" clId="{978C17CE-1D85-4091-B545-3B468A87ECE1}" dt="2022-08-26T16:55:21.336" v="35" actId="165"/>
          <ac:picMkLst>
            <pc:docMk/>
            <pc:sldMk cId="2004446488" sldId="271"/>
            <ac:picMk id="74" creationId="{14D89A23-4035-F09E-8354-E2ECE43E374D}"/>
          </ac:picMkLst>
        </pc:picChg>
        <pc:picChg chg="mod">
          <ac:chgData name="Michaela Popelková" userId="4da947f916a43c95" providerId="LiveId" clId="{978C17CE-1D85-4091-B545-3B468A87ECE1}" dt="2022-08-26T16:55:21.336" v="35" actId="165"/>
          <ac:picMkLst>
            <pc:docMk/>
            <pc:sldMk cId="2004446488" sldId="271"/>
            <ac:picMk id="79" creationId="{D10E138B-A072-D823-72A2-27FC165659C4}"/>
          </ac:picMkLst>
        </pc:picChg>
        <pc:picChg chg="mod topLvl">
          <ac:chgData name="Michaela Popelková" userId="4da947f916a43c95" providerId="LiveId" clId="{978C17CE-1D85-4091-B545-3B468A87ECE1}" dt="2022-08-26T19:03:34.804" v="272" actId="164"/>
          <ac:picMkLst>
            <pc:docMk/>
            <pc:sldMk cId="2004446488" sldId="271"/>
            <ac:picMk id="82" creationId="{C724C6B5-C23A-F0A1-D727-333143CACDD9}"/>
          </ac:picMkLst>
        </pc:picChg>
      </pc:sldChg>
      <pc:sldChg chg="addSp delSp modSp mod">
        <pc:chgData name="Michaela Popelková" userId="4da947f916a43c95" providerId="LiveId" clId="{978C17CE-1D85-4091-B545-3B468A87ECE1}" dt="2022-08-26T19:04:01.262" v="275" actId="164"/>
        <pc:sldMkLst>
          <pc:docMk/>
          <pc:sldMk cId="4156869403" sldId="273"/>
        </pc:sldMkLst>
        <pc:spChg chg="mod">
          <ac:chgData name="Michaela Popelková" userId="4da947f916a43c95" providerId="LiveId" clId="{978C17CE-1D85-4091-B545-3B468A87ECE1}" dt="2022-08-26T16:56:03.865" v="44" actId="165"/>
          <ac:spMkLst>
            <pc:docMk/>
            <pc:sldMk cId="4156869403" sldId="273"/>
            <ac:spMk id="3" creationId="{45753B69-B26D-EC21-991B-7E585620E2DC}"/>
          </ac:spMkLst>
        </pc:spChg>
        <pc:spChg chg="mod topLvl">
          <ac:chgData name="Michaela Popelková" userId="4da947f916a43c95" providerId="LiveId" clId="{978C17CE-1D85-4091-B545-3B468A87ECE1}" dt="2022-08-26T19:04:01.262" v="275" actId="164"/>
          <ac:spMkLst>
            <pc:docMk/>
            <pc:sldMk cId="4156869403" sldId="273"/>
            <ac:spMk id="6" creationId="{CB0D2207-ED2E-49C4-9FF2-D2D44375B58B}"/>
          </ac:spMkLst>
        </pc:spChg>
        <pc:spChg chg="mod topLvl">
          <ac:chgData name="Michaela Popelková" userId="4da947f916a43c95" providerId="LiveId" clId="{978C17CE-1D85-4091-B545-3B468A87ECE1}" dt="2022-08-26T19:04:01.262" v="275" actId="164"/>
          <ac:spMkLst>
            <pc:docMk/>
            <pc:sldMk cId="4156869403" sldId="273"/>
            <ac:spMk id="7" creationId="{C4AAAE45-881C-441D-A941-FEDD8235557D}"/>
          </ac:spMkLst>
        </pc:spChg>
        <pc:spChg chg="mod">
          <ac:chgData name="Michaela Popelková" userId="4da947f916a43c95" providerId="LiveId" clId="{978C17CE-1D85-4091-B545-3B468A87ECE1}" dt="2022-08-26T16:56:03.865" v="44" actId="165"/>
          <ac:spMkLst>
            <pc:docMk/>
            <pc:sldMk cId="4156869403" sldId="273"/>
            <ac:spMk id="8" creationId="{54BFD117-8671-E8EB-5DCB-D0473B2EA949}"/>
          </ac:spMkLst>
        </pc:spChg>
        <pc:spChg chg="mod">
          <ac:chgData name="Michaela Popelková" userId="4da947f916a43c95" providerId="LiveId" clId="{978C17CE-1D85-4091-B545-3B468A87ECE1}" dt="2022-08-26T16:56:03.865" v="44" actId="165"/>
          <ac:spMkLst>
            <pc:docMk/>
            <pc:sldMk cId="4156869403" sldId="273"/>
            <ac:spMk id="12" creationId="{28962669-61C2-59D3-9373-AB7B5DA9FCF7}"/>
          </ac:spMkLst>
        </pc:spChg>
        <pc:spChg chg="mod">
          <ac:chgData name="Michaela Popelková" userId="4da947f916a43c95" providerId="LiveId" clId="{978C17CE-1D85-4091-B545-3B468A87ECE1}" dt="2022-08-26T16:56:03.865" v="44" actId="165"/>
          <ac:spMkLst>
            <pc:docMk/>
            <pc:sldMk cId="4156869403" sldId="273"/>
            <ac:spMk id="13" creationId="{9A35A29A-B8B8-EA31-F76E-AD0058FE680C}"/>
          </ac:spMkLst>
        </pc:spChg>
        <pc:spChg chg="mod">
          <ac:chgData name="Michaela Popelková" userId="4da947f916a43c95" providerId="LiveId" clId="{978C17CE-1D85-4091-B545-3B468A87ECE1}" dt="2022-08-26T16:56:03.865" v="44" actId="165"/>
          <ac:spMkLst>
            <pc:docMk/>
            <pc:sldMk cId="4156869403" sldId="273"/>
            <ac:spMk id="15" creationId="{2D176292-DA5C-C42E-D300-CC7B5CA9EBF2}"/>
          </ac:spMkLst>
        </pc:spChg>
        <pc:spChg chg="mod topLvl">
          <ac:chgData name="Michaela Popelková" userId="4da947f916a43c95" providerId="LiveId" clId="{978C17CE-1D85-4091-B545-3B468A87ECE1}" dt="2022-08-26T19:04:01.262" v="275" actId="164"/>
          <ac:spMkLst>
            <pc:docMk/>
            <pc:sldMk cId="4156869403" sldId="273"/>
            <ac:spMk id="18" creationId="{47B6D496-E516-4A9B-8DFB-B71D41C8FFAB}"/>
          </ac:spMkLst>
        </pc:spChg>
        <pc:spChg chg="mod topLvl">
          <ac:chgData name="Michaela Popelková" userId="4da947f916a43c95" providerId="LiveId" clId="{978C17CE-1D85-4091-B545-3B468A87ECE1}" dt="2022-08-26T19:04:01.262" v="275" actId="164"/>
          <ac:spMkLst>
            <pc:docMk/>
            <pc:sldMk cId="4156869403" sldId="273"/>
            <ac:spMk id="19" creationId="{881BF104-7173-44C0-B01A-136F6603262A}"/>
          </ac:spMkLst>
        </pc:spChg>
        <pc:spChg chg="mod">
          <ac:chgData name="Michaela Popelková" userId="4da947f916a43c95" providerId="LiveId" clId="{978C17CE-1D85-4091-B545-3B468A87ECE1}" dt="2022-08-26T16:56:08.186" v="46"/>
          <ac:spMkLst>
            <pc:docMk/>
            <pc:sldMk cId="4156869403" sldId="273"/>
            <ac:spMk id="22" creationId="{8EAC7518-7EAE-188F-2825-F808BBC94C04}"/>
          </ac:spMkLst>
        </pc:spChg>
        <pc:spChg chg="mod">
          <ac:chgData name="Michaela Popelková" userId="4da947f916a43c95" providerId="LiveId" clId="{978C17CE-1D85-4091-B545-3B468A87ECE1}" dt="2022-08-26T16:56:08.186" v="46"/>
          <ac:spMkLst>
            <pc:docMk/>
            <pc:sldMk cId="4156869403" sldId="273"/>
            <ac:spMk id="23" creationId="{50D1F2A1-14AC-59A8-C4C8-FAD7EDF9D7F9}"/>
          </ac:spMkLst>
        </pc:spChg>
        <pc:spChg chg="mod">
          <ac:chgData name="Michaela Popelková" userId="4da947f916a43c95" providerId="LiveId" clId="{978C17CE-1D85-4091-B545-3B468A87ECE1}" dt="2022-08-26T16:56:08.186" v="46"/>
          <ac:spMkLst>
            <pc:docMk/>
            <pc:sldMk cId="4156869403" sldId="273"/>
            <ac:spMk id="26" creationId="{6F175FFA-2ABA-F24A-EECB-2513664BF121}"/>
          </ac:spMkLst>
        </pc:spChg>
        <pc:spChg chg="mod">
          <ac:chgData name="Michaela Popelková" userId="4da947f916a43c95" providerId="LiveId" clId="{978C17CE-1D85-4091-B545-3B468A87ECE1}" dt="2022-08-26T16:56:03.865" v="44" actId="165"/>
          <ac:spMkLst>
            <pc:docMk/>
            <pc:sldMk cId="4156869403" sldId="273"/>
            <ac:spMk id="32" creationId="{02344096-E57A-4488-B2D3-CE8BEF1C3166}"/>
          </ac:spMkLst>
        </pc:spChg>
        <pc:spChg chg="mod">
          <ac:chgData name="Michaela Popelková" userId="4da947f916a43c95" providerId="LiveId" clId="{978C17CE-1D85-4091-B545-3B468A87ECE1}" dt="2022-08-26T16:56:03.865" v="44" actId="165"/>
          <ac:spMkLst>
            <pc:docMk/>
            <pc:sldMk cId="4156869403" sldId="273"/>
            <ac:spMk id="33" creationId="{F7386AD2-807F-48DD-B08C-80732ADC3A28}"/>
          </ac:spMkLst>
        </pc:spChg>
        <pc:spChg chg="mod">
          <ac:chgData name="Michaela Popelková" userId="4da947f916a43c95" providerId="LiveId" clId="{978C17CE-1D85-4091-B545-3B468A87ECE1}" dt="2022-08-26T18:00:16.664" v="266" actId="165"/>
          <ac:spMkLst>
            <pc:docMk/>
            <pc:sldMk cId="4156869403" sldId="273"/>
            <ac:spMk id="34" creationId="{533DDAA7-A55B-7CF7-9B42-B988807EF5DC}"/>
          </ac:spMkLst>
        </pc:spChg>
        <pc:spChg chg="mod">
          <ac:chgData name="Michaela Popelková" userId="4da947f916a43c95" providerId="LiveId" clId="{978C17CE-1D85-4091-B545-3B468A87ECE1}" dt="2022-08-26T18:00:16.664" v="266" actId="165"/>
          <ac:spMkLst>
            <pc:docMk/>
            <pc:sldMk cId="4156869403" sldId="273"/>
            <ac:spMk id="36" creationId="{871A0895-5299-3922-39AE-4006670044A6}"/>
          </ac:spMkLst>
        </pc:spChg>
        <pc:spChg chg="mod">
          <ac:chgData name="Michaela Popelková" userId="4da947f916a43c95" providerId="LiveId" clId="{978C17CE-1D85-4091-B545-3B468A87ECE1}" dt="2022-08-26T18:00:16.664" v="266" actId="165"/>
          <ac:spMkLst>
            <pc:docMk/>
            <pc:sldMk cId="4156869403" sldId="273"/>
            <ac:spMk id="37" creationId="{745E8A45-2CCE-6448-6D27-20EA7C3716D5}"/>
          </ac:spMkLst>
        </pc:spChg>
        <pc:spChg chg="mod">
          <ac:chgData name="Michaela Popelková" userId="4da947f916a43c95" providerId="LiveId" clId="{978C17CE-1D85-4091-B545-3B468A87ECE1}" dt="2022-08-26T18:00:16.664" v="266" actId="165"/>
          <ac:spMkLst>
            <pc:docMk/>
            <pc:sldMk cId="4156869403" sldId="273"/>
            <ac:spMk id="38" creationId="{E677B22F-2BCF-7EA9-124E-A2DAF03BF7F7}"/>
          </ac:spMkLst>
        </pc:spChg>
        <pc:grpChg chg="del mod topLvl">
          <ac:chgData name="Michaela Popelková" userId="4da947f916a43c95" providerId="LiveId" clId="{978C17CE-1D85-4091-B545-3B468A87ECE1}" dt="2022-08-26T17:06:42.538" v="182" actId="478"/>
          <ac:grpSpMkLst>
            <pc:docMk/>
            <pc:sldMk cId="4156869403" sldId="273"/>
            <ac:grpSpMk id="2" creationId="{6776349D-06A4-99C6-B052-A4D4CAC07B1C}"/>
          </ac:grpSpMkLst>
        </pc:grpChg>
        <pc:grpChg chg="add mod">
          <ac:chgData name="Michaela Popelková" userId="4da947f916a43c95" providerId="LiveId" clId="{978C17CE-1D85-4091-B545-3B468A87ECE1}" dt="2022-08-26T19:04:01.262" v="275" actId="164"/>
          <ac:grpSpMkLst>
            <pc:docMk/>
            <pc:sldMk cId="4156869403" sldId="273"/>
            <ac:grpSpMk id="2" creationId="{F0697E86-FC02-02D0-4339-4089777E05C0}"/>
          </ac:grpSpMkLst>
        </pc:grpChg>
        <pc:grpChg chg="del mod topLvl">
          <ac:chgData name="Michaela Popelková" userId="4da947f916a43c95" providerId="LiveId" clId="{978C17CE-1D85-4091-B545-3B468A87ECE1}" dt="2022-08-26T16:56:07.714" v="45" actId="478"/>
          <ac:grpSpMkLst>
            <pc:docMk/>
            <pc:sldMk cId="4156869403" sldId="273"/>
            <ac:grpSpMk id="9" creationId="{1B1A98B3-97BD-B9DF-DB67-B0515FB55E2B}"/>
          </ac:grpSpMkLst>
        </pc:grpChg>
        <pc:grpChg chg="mod">
          <ac:chgData name="Michaela Popelková" userId="4da947f916a43c95" providerId="LiveId" clId="{978C17CE-1D85-4091-B545-3B468A87ECE1}" dt="2022-08-26T16:56:03.865" v="44" actId="165"/>
          <ac:grpSpMkLst>
            <pc:docMk/>
            <pc:sldMk cId="4156869403" sldId="273"/>
            <ac:grpSpMk id="10" creationId="{99F84032-6C10-0419-AA32-27E4A1E6EE3F}"/>
          </ac:grpSpMkLst>
        </pc:grpChg>
        <pc:grpChg chg="mod">
          <ac:chgData name="Michaela Popelková" userId="4da947f916a43c95" providerId="LiveId" clId="{978C17CE-1D85-4091-B545-3B468A87ECE1}" dt="2022-08-26T16:56:03.865" v="44" actId="165"/>
          <ac:grpSpMkLst>
            <pc:docMk/>
            <pc:sldMk cId="4156869403" sldId="273"/>
            <ac:grpSpMk id="14" creationId="{39B7EE26-D7D2-4C3D-A809-1375E9AA1A49}"/>
          </ac:grpSpMkLst>
        </pc:grpChg>
        <pc:grpChg chg="del">
          <ac:chgData name="Michaela Popelková" userId="4da947f916a43c95" providerId="LiveId" clId="{978C17CE-1D85-4091-B545-3B468A87ECE1}" dt="2022-08-26T16:56:03.865" v="44" actId="165"/>
          <ac:grpSpMkLst>
            <pc:docMk/>
            <pc:sldMk cId="4156869403" sldId="273"/>
            <ac:grpSpMk id="20" creationId="{5C057AD7-BCBA-98F4-46F1-18F97083EF71}"/>
          </ac:grpSpMkLst>
        </pc:grpChg>
        <pc:grpChg chg="add mod">
          <ac:chgData name="Michaela Popelková" userId="4da947f916a43c95" providerId="LiveId" clId="{978C17CE-1D85-4091-B545-3B468A87ECE1}" dt="2022-08-26T19:04:01.262" v="275" actId="164"/>
          <ac:grpSpMkLst>
            <pc:docMk/>
            <pc:sldMk cId="4156869403" sldId="273"/>
            <ac:grpSpMk id="21" creationId="{C17D5611-93C4-7A8C-395C-55D398F07792}"/>
          </ac:grpSpMkLst>
        </pc:grpChg>
        <pc:grpChg chg="mod">
          <ac:chgData name="Michaela Popelková" userId="4da947f916a43c95" providerId="LiveId" clId="{978C17CE-1D85-4091-B545-3B468A87ECE1}" dt="2022-08-26T16:56:08.186" v="46"/>
          <ac:grpSpMkLst>
            <pc:docMk/>
            <pc:sldMk cId="4156869403" sldId="273"/>
            <ac:grpSpMk id="24" creationId="{3C461C71-2A87-FADF-0D70-C361677BABA9}"/>
          </ac:grpSpMkLst>
        </pc:grpChg>
        <pc:grpChg chg="add del mod">
          <ac:chgData name="Michaela Popelková" userId="4da947f916a43c95" providerId="LiveId" clId="{978C17CE-1D85-4091-B545-3B468A87ECE1}" dt="2022-08-26T18:00:16.664" v="266" actId="165"/>
          <ac:grpSpMkLst>
            <pc:docMk/>
            <pc:sldMk cId="4156869403" sldId="273"/>
            <ac:grpSpMk id="28" creationId="{DE2E0162-410E-8D6E-4C39-E67DC6E69D70}"/>
          </ac:grpSpMkLst>
        </pc:grpChg>
        <pc:grpChg chg="mod topLvl">
          <ac:chgData name="Michaela Popelková" userId="4da947f916a43c95" providerId="LiveId" clId="{978C17CE-1D85-4091-B545-3B468A87ECE1}" dt="2022-08-26T19:04:01.262" v="275" actId="164"/>
          <ac:grpSpMkLst>
            <pc:docMk/>
            <pc:sldMk cId="4156869403" sldId="273"/>
            <ac:grpSpMk id="29" creationId="{BBC97989-C31A-BEFD-BC3F-134041CD921A}"/>
          </ac:grpSpMkLst>
        </pc:grpChg>
        <pc:grpChg chg="mod topLvl">
          <ac:chgData name="Michaela Popelková" userId="4da947f916a43c95" providerId="LiveId" clId="{978C17CE-1D85-4091-B545-3B468A87ECE1}" dt="2022-08-26T19:04:01.262" v="275" actId="164"/>
          <ac:grpSpMkLst>
            <pc:docMk/>
            <pc:sldMk cId="4156869403" sldId="273"/>
            <ac:grpSpMk id="30" creationId="{7DAC3862-EA62-B7DB-9013-F25E23E1890F}"/>
          </ac:grpSpMkLst>
        </pc:grpChg>
        <pc:grpChg chg="del mod topLvl">
          <ac:chgData name="Michaela Popelková" userId="4da947f916a43c95" providerId="LiveId" clId="{978C17CE-1D85-4091-B545-3B468A87ECE1}" dt="2022-08-26T17:06:40.787" v="181" actId="478"/>
          <ac:grpSpMkLst>
            <pc:docMk/>
            <pc:sldMk cId="4156869403" sldId="273"/>
            <ac:grpSpMk id="31" creationId="{85737633-C4EE-409C-93F1-63058D40D951}"/>
          </ac:grpSpMkLst>
        </pc:grpChg>
        <pc:picChg chg="mod topLvl">
          <ac:chgData name="Michaela Popelková" userId="4da947f916a43c95" providerId="LiveId" clId="{978C17CE-1D85-4091-B545-3B468A87ECE1}" dt="2022-08-26T19:04:01.262" v="275" actId="164"/>
          <ac:picMkLst>
            <pc:docMk/>
            <pc:sldMk cId="4156869403" sldId="273"/>
            <ac:picMk id="4" creationId="{14553C6D-DF25-4F98-95C5-CBE8E32296ED}"/>
          </ac:picMkLst>
        </pc:picChg>
        <pc:picChg chg="mod">
          <ac:chgData name="Michaela Popelková" userId="4da947f916a43c95" providerId="LiveId" clId="{978C17CE-1D85-4091-B545-3B468A87ECE1}" dt="2022-08-26T16:56:03.865" v="44" actId="165"/>
          <ac:picMkLst>
            <pc:docMk/>
            <pc:sldMk cId="4156869403" sldId="273"/>
            <ac:picMk id="5" creationId="{521123F8-0DB7-59B4-4F24-F7745434048F}"/>
          </ac:picMkLst>
        </pc:picChg>
        <pc:picChg chg="mod">
          <ac:chgData name="Michaela Popelková" userId="4da947f916a43c95" providerId="LiveId" clId="{978C17CE-1D85-4091-B545-3B468A87ECE1}" dt="2022-08-26T16:56:03.865" v="44" actId="165"/>
          <ac:picMkLst>
            <pc:docMk/>
            <pc:sldMk cId="4156869403" sldId="273"/>
            <ac:picMk id="11" creationId="{6357AB37-66C8-5C14-34A9-318C89BC1D13}"/>
          </ac:picMkLst>
        </pc:picChg>
        <pc:picChg chg="mod">
          <ac:chgData name="Michaela Popelková" userId="4da947f916a43c95" providerId="LiveId" clId="{978C17CE-1D85-4091-B545-3B468A87ECE1}" dt="2022-08-26T16:56:03.865" v="44" actId="165"/>
          <ac:picMkLst>
            <pc:docMk/>
            <pc:sldMk cId="4156869403" sldId="273"/>
            <ac:picMk id="16" creationId="{8DF60560-23CA-0C13-49D4-79EA462A5E0E}"/>
          </ac:picMkLst>
        </pc:picChg>
        <pc:picChg chg="mod topLvl">
          <ac:chgData name="Michaela Popelková" userId="4da947f916a43c95" providerId="LiveId" clId="{978C17CE-1D85-4091-B545-3B468A87ECE1}" dt="2022-08-26T19:04:01.262" v="275" actId="164"/>
          <ac:picMkLst>
            <pc:docMk/>
            <pc:sldMk cId="4156869403" sldId="273"/>
            <ac:picMk id="17" creationId="{5FFD7C47-3D7B-DACE-9D4E-6CB2216DE1F9}"/>
          </ac:picMkLst>
        </pc:picChg>
        <pc:picChg chg="mod">
          <ac:chgData name="Michaela Popelková" userId="4da947f916a43c95" providerId="LiveId" clId="{978C17CE-1D85-4091-B545-3B468A87ECE1}" dt="2022-08-26T16:56:08.186" v="46"/>
          <ac:picMkLst>
            <pc:docMk/>
            <pc:sldMk cId="4156869403" sldId="273"/>
            <ac:picMk id="25" creationId="{9BF440ED-0DA5-FF90-8DF1-8084F0C3EAD0}"/>
          </ac:picMkLst>
        </pc:picChg>
        <pc:picChg chg="mod">
          <ac:chgData name="Michaela Popelková" userId="4da947f916a43c95" providerId="LiveId" clId="{978C17CE-1D85-4091-B545-3B468A87ECE1}" dt="2022-08-26T16:56:08.186" v="46"/>
          <ac:picMkLst>
            <pc:docMk/>
            <pc:sldMk cId="4156869403" sldId="273"/>
            <ac:picMk id="27" creationId="{C1AACE15-D29C-61B1-B4FF-4A24A863837D}"/>
          </ac:picMkLst>
        </pc:picChg>
        <pc:picChg chg="mod">
          <ac:chgData name="Michaela Popelková" userId="4da947f916a43c95" providerId="LiveId" clId="{978C17CE-1D85-4091-B545-3B468A87ECE1}" dt="2022-08-26T18:00:16.664" v="266" actId="165"/>
          <ac:picMkLst>
            <pc:docMk/>
            <pc:sldMk cId="4156869403" sldId="273"/>
            <ac:picMk id="35" creationId="{5213CD80-BDC3-FD86-984C-1EAC1D1D4EDA}"/>
          </ac:picMkLst>
        </pc:picChg>
      </pc:sldChg>
      <pc:sldChg chg="addSp delSp modSp mod">
        <pc:chgData name="Michaela Popelková" userId="4da947f916a43c95" providerId="LiveId" clId="{978C17CE-1D85-4091-B545-3B468A87ECE1}" dt="2022-08-26T19:04:16.509" v="277" actId="164"/>
        <pc:sldMkLst>
          <pc:docMk/>
          <pc:sldMk cId="2014828946" sldId="274"/>
        </pc:sldMkLst>
        <pc:spChg chg="mod">
          <ac:chgData name="Michaela Popelková" userId="4da947f916a43c95" providerId="LiveId" clId="{978C17CE-1D85-4091-B545-3B468A87ECE1}" dt="2022-08-26T16:56:38.419" v="50" actId="165"/>
          <ac:spMkLst>
            <pc:docMk/>
            <pc:sldMk cId="2014828946" sldId="274"/>
            <ac:spMk id="3" creationId="{B6AA020F-1EF0-CAA4-EA15-B10E57B31D8E}"/>
          </ac:spMkLst>
        </pc:spChg>
        <pc:spChg chg="mod topLvl">
          <ac:chgData name="Michaela Popelková" userId="4da947f916a43c95" providerId="LiveId" clId="{978C17CE-1D85-4091-B545-3B468A87ECE1}" dt="2022-08-26T19:04:16.509" v="277" actId="164"/>
          <ac:spMkLst>
            <pc:docMk/>
            <pc:sldMk cId="2014828946" sldId="274"/>
            <ac:spMk id="6" creationId="{CB0D2207-ED2E-49C4-9FF2-D2D44375B58B}"/>
          </ac:spMkLst>
        </pc:spChg>
        <pc:spChg chg="mod topLvl">
          <ac:chgData name="Michaela Popelková" userId="4da947f916a43c95" providerId="LiveId" clId="{978C17CE-1D85-4091-B545-3B468A87ECE1}" dt="2022-08-26T19:04:16.509" v="277" actId="164"/>
          <ac:spMkLst>
            <pc:docMk/>
            <pc:sldMk cId="2014828946" sldId="274"/>
            <ac:spMk id="7" creationId="{C4AAAE45-881C-441D-A941-FEDD8235557D}"/>
          </ac:spMkLst>
        </pc:spChg>
        <pc:spChg chg="mod">
          <ac:chgData name="Michaela Popelková" userId="4da947f916a43c95" providerId="LiveId" clId="{978C17CE-1D85-4091-B545-3B468A87ECE1}" dt="2022-08-26T16:56:38.419" v="50" actId="165"/>
          <ac:spMkLst>
            <pc:docMk/>
            <pc:sldMk cId="2014828946" sldId="274"/>
            <ac:spMk id="8" creationId="{BF52D4BD-BE0B-0366-7FC2-9E373D13246B}"/>
          </ac:spMkLst>
        </pc:spChg>
        <pc:spChg chg="mod">
          <ac:chgData name="Michaela Popelková" userId="4da947f916a43c95" providerId="LiveId" clId="{978C17CE-1D85-4091-B545-3B468A87ECE1}" dt="2022-08-26T16:56:38.419" v="50" actId="165"/>
          <ac:spMkLst>
            <pc:docMk/>
            <pc:sldMk cId="2014828946" sldId="274"/>
            <ac:spMk id="12" creationId="{15475C04-8061-B794-BA67-8EF26AF5184E}"/>
          </ac:spMkLst>
        </pc:spChg>
        <pc:spChg chg="mod">
          <ac:chgData name="Michaela Popelková" userId="4da947f916a43c95" providerId="LiveId" clId="{978C17CE-1D85-4091-B545-3B468A87ECE1}" dt="2022-08-26T16:56:38.419" v="50" actId="165"/>
          <ac:spMkLst>
            <pc:docMk/>
            <pc:sldMk cId="2014828946" sldId="274"/>
            <ac:spMk id="13" creationId="{8B261044-F01A-38CE-64E9-A3519E8F42FF}"/>
          </ac:spMkLst>
        </pc:spChg>
        <pc:spChg chg="mod">
          <ac:chgData name="Michaela Popelková" userId="4da947f916a43c95" providerId="LiveId" clId="{978C17CE-1D85-4091-B545-3B468A87ECE1}" dt="2022-08-26T16:56:38.419" v="50" actId="165"/>
          <ac:spMkLst>
            <pc:docMk/>
            <pc:sldMk cId="2014828946" sldId="274"/>
            <ac:spMk id="15" creationId="{3835ABBB-A03A-EA38-8429-9F20F87BB144}"/>
          </ac:spMkLst>
        </pc:spChg>
        <pc:spChg chg="mod topLvl">
          <ac:chgData name="Michaela Popelková" userId="4da947f916a43c95" providerId="LiveId" clId="{978C17CE-1D85-4091-B545-3B468A87ECE1}" dt="2022-08-26T19:04:16.509" v="277" actId="164"/>
          <ac:spMkLst>
            <pc:docMk/>
            <pc:sldMk cId="2014828946" sldId="274"/>
            <ac:spMk id="18" creationId="{47B6D496-E516-4A9B-8DFB-B71D41C8FFAB}"/>
          </ac:spMkLst>
        </pc:spChg>
        <pc:spChg chg="mod topLvl">
          <ac:chgData name="Michaela Popelková" userId="4da947f916a43c95" providerId="LiveId" clId="{978C17CE-1D85-4091-B545-3B468A87ECE1}" dt="2022-08-26T19:04:16.509" v="277" actId="164"/>
          <ac:spMkLst>
            <pc:docMk/>
            <pc:sldMk cId="2014828946" sldId="274"/>
            <ac:spMk id="19" creationId="{881BF104-7173-44C0-B01A-136F6603262A}"/>
          </ac:spMkLst>
        </pc:spChg>
        <pc:spChg chg="mod">
          <ac:chgData name="Michaela Popelková" userId="4da947f916a43c95" providerId="LiveId" clId="{978C17CE-1D85-4091-B545-3B468A87ECE1}" dt="2022-08-26T16:56:46.035" v="52"/>
          <ac:spMkLst>
            <pc:docMk/>
            <pc:sldMk cId="2014828946" sldId="274"/>
            <ac:spMk id="22" creationId="{B11574A6-52A8-B988-A654-5116D58F34A6}"/>
          </ac:spMkLst>
        </pc:spChg>
        <pc:spChg chg="mod">
          <ac:chgData name="Michaela Popelková" userId="4da947f916a43c95" providerId="LiveId" clId="{978C17CE-1D85-4091-B545-3B468A87ECE1}" dt="2022-08-26T16:56:46.035" v="52"/>
          <ac:spMkLst>
            <pc:docMk/>
            <pc:sldMk cId="2014828946" sldId="274"/>
            <ac:spMk id="23" creationId="{509123A8-D02B-83ED-989D-DF9D8D62B8DC}"/>
          </ac:spMkLst>
        </pc:spChg>
        <pc:spChg chg="mod">
          <ac:chgData name="Michaela Popelková" userId="4da947f916a43c95" providerId="LiveId" clId="{978C17CE-1D85-4091-B545-3B468A87ECE1}" dt="2022-08-26T16:56:46.035" v="52"/>
          <ac:spMkLst>
            <pc:docMk/>
            <pc:sldMk cId="2014828946" sldId="274"/>
            <ac:spMk id="26" creationId="{129DAAAE-2CD0-6463-A495-DDFEC8822AA6}"/>
          </ac:spMkLst>
        </pc:spChg>
        <pc:spChg chg="mod">
          <ac:chgData name="Michaela Popelková" userId="4da947f916a43c95" providerId="LiveId" clId="{978C17CE-1D85-4091-B545-3B468A87ECE1}" dt="2022-08-26T16:56:38.419" v="50" actId="165"/>
          <ac:spMkLst>
            <pc:docMk/>
            <pc:sldMk cId="2014828946" sldId="274"/>
            <ac:spMk id="32" creationId="{14168057-A5FA-4342-915E-A01B2BD86C92}"/>
          </ac:spMkLst>
        </pc:spChg>
        <pc:spChg chg="mod">
          <ac:chgData name="Michaela Popelková" userId="4da947f916a43c95" providerId="LiveId" clId="{978C17CE-1D85-4091-B545-3B468A87ECE1}" dt="2022-08-26T16:56:38.419" v="50" actId="165"/>
          <ac:spMkLst>
            <pc:docMk/>
            <pc:sldMk cId="2014828946" sldId="274"/>
            <ac:spMk id="33" creationId="{75DC0BE6-EE4B-48A6-B255-48F889D4E7A3}"/>
          </ac:spMkLst>
        </pc:spChg>
        <pc:spChg chg="mod">
          <ac:chgData name="Michaela Popelková" userId="4da947f916a43c95" providerId="LiveId" clId="{978C17CE-1D85-4091-B545-3B468A87ECE1}" dt="2022-08-26T17:07:09.563" v="190"/>
          <ac:spMkLst>
            <pc:docMk/>
            <pc:sldMk cId="2014828946" sldId="274"/>
            <ac:spMk id="34" creationId="{933EBFED-2B9A-CD61-F07D-26697E5498A7}"/>
          </ac:spMkLst>
        </pc:spChg>
        <pc:spChg chg="mod">
          <ac:chgData name="Michaela Popelková" userId="4da947f916a43c95" providerId="LiveId" clId="{978C17CE-1D85-4091-B545-3B468A87ECE1}" dt="2022-08-26T17:07:09.563" v="190"/>
          <ac:spMkLst>
            <pc:docMk/>
            <pc:sldMk cId="2014828946" sldId="274"/>
            <ac:spMk id="36" creationId="{544BA2ED-7F31-BFB6-0665-4B04B255C547}"/>
          </ac:spMkLst>
        </pc:spChg>
        <pc:spChg chg="mod">
          <ac:chgData name="Michaela Popelková" userId="4da947f916a43c95" providerId="LiveId" clId="{978C17CE-1D85-4091-B545-3B468A87ECE1}" dt="2022-08-26T17:07:09.563" v="190"/>
          <ac:spMkLst>
            <pc:docMk/>
            <pc:sldMk cId="2014828946" sldId="274"/>
            <ac:spMk id="37" creationId="{D1C3F588-9AA3-0536-DF7E-DC33042F4977}"/>
          </ac:spMkLst>
        </pc:spChg>
        <pc:spChg chg="mod">
          <ac:chgData name="Michaela Popelková" userId="4da947f916a43c95" providerId="LiveId" clId="{978C17CE-1D85-4091-B545-3B468A87ECE1}" dt="2022-08-26T17:07:09.563" v="190"/>
          <ac:spMkLst>
            <pc:docMk/>
            <pc:sldMk cId="2014828946" sldId="274"/>
            <ac:spMk id="38" creationId="{C28E4F7D-09B3-063F-91C2-C73F47AB49F8}"/>
          </ac:spMkLst>
        </pc:spChg>
        <pc:grpChg chg="del mod topLvl">
          <ac:chgData name="Michaela Popelková" userId="4da947f916a43c95" providerId="LiveId" clId="{978C17CE-1D85-4091-B545-3B468A87ECE1}" dt="2022-08-26T17:07:06.297" v="188" actId="478"/>
          <ac:grpSpMkLst>
            <pc:docMk/>
            <pc:sldMk cId="2014828946" sldId="274"/>
            <ac:grpSpMk id="2" creationId="{AAF026FB-FDB0-845A-75E2-482450B04CDA}"/>
          </ac:grpSpMkLst>
        </pc:grpChg>
        <pc:grpChg chg="add mod">
          <ac:chgData name="Michaela Popelková" userId="4da947f916a43c95" providerId="LiveId" clId="{978C17CE-1D85-4091-B545-3B468A87ECE1}" dt="2022-08-26T19:04:16.509" v="277" actId="164"/>
          <ac:grpSpMkLst>
            <pc:docMk/>
            <pc:sldMk cId="2014828946" sldId="274"/>
            <ac:grpSpMk id="2" creationId="{BEDB79E8-EE5C-884E-B66E-F7D31E15BBE5}"/>
          </ac:grpSpMkLst>
        </pc:grpChg>
        <pc:grpChg chg="del mod topLvl">
          <ac:chgData name="Michaela Popelková" userId="4da947f916a43c95" providerId="LiveId" clId="{978C17CE-1D85-4091-B545-3B468A87ECE1}" dt="2022-08-26T16:56:45.075" v="51" actId="478"/>
          <ac:grpSpMkLst>
            <pc:docMk/>
            <pc:sldMk cId="2014828946" sldId="274"/>
            <ac:grpSpMk id="9" creationId="{D15CC224-F23C-CDAF-A9BB-C34D8C2AE897}"/>
          </ac:grpSpMkLst>
        </pc:grpChg>
        <pc:grpChg chg="mod">
          <ac:chgData name="Michaela Popelková" userId="4da947f916a43c95" providerId="LiveId" clId="{978C17CE-1D85-4091-B545-3B468A87ECE1}" dt="2022-08-26T16:56:38.419" v="50" actId="165"/>
          <ac:grpSpMkLst>
            <pc:docMk/>
            <pc:sldMk cId="2014828946" sldId="274"/>
            <ac:grpSpMk id="10" creationId="{2872AA04-93DF-E8FB-F1E6-A1B2EDB4778D}"/>
          </ac:grpSpMkLst>
        </pc:grpChg>
        <pc:grpChg chg="mod">
          <ac:chgData name="Michaela Popelková" userId="4da947f916a43c95" providerId="LiveId" clId="{978C17CE-1D85-4091-B545-3B468A87ECE1}" dt="2022-08-26T16:56:38.419" v="50" actId="165"/>
          <ac:grpSpMkLst>
            <pc:docMk/>
            <pc:sldMk cId="2014828946" sldId="274"/>
            <ac:grpSpMk id="14" creationId="{45C43C2E-142A-2D90-AAE5-103EAA40699A}"/>
          </ac:grpSpMkLst>
        </pc:grpChg>
        <pc:grpChg chg="del">
          <ac:chgData name="Michaela Popelková" userId="4da947f916a43c95" providerId="LiveId" clId="{978C17CE-1D85-4091-B545-3B468A87ECE1}" dt="2022-08-26T16:56:38.419" v="50" actId="165"/>
          <ac:grpSpMkLst>
            <pc:docMk/>
            <pc:sldMk cId="2014828946" sldId="274"/>
            <ac:grpSpMk id="20" creationId="{CFF6E70E-34C0-4C64-BE0A-B9E3B599C958}"/>
          </ac:grpSpMkLst>
        </pc:grpChg>
        <pc:grpChg chg="add mod">
          <ac:chgData name="Michaela Popelková" userId="4da947f916a43c95" providerId="LiveId" clId="{978C17CE-1D85-4091-B545-3B468A87ECE1}" dt="2022-08-26T19:04:16.509" v="277" actId="164"/>
          <ac:grpSpMkLst>
            <pc:docMk/>
            <pc:sldMk cId="2014828946" sldId="274"/>
            <ac:grpSpMk id="21" creationId="{4A6B45D0-94FF-255A-BAA8-787CE8665557}"/>
          </ac:grpSpMkLst>
        </pc:grpChg>
        <pc:grpChg chg="mod">
          <ac:chgData name="Michaela Popelková" userId="4da947f916a43c95" providerId="LiveId" clId="{978C17CE-1D85-4091-B545-3B468A87ECE1}" dt="2022-08-26T16:56:46.035" v="52"/>
          <ac:grpSpMkLst>
            <pc:docMk/>
            <pc:sldMk cId="2014828946" sldId="274"/>
            <ac:grpSpMk id="24" creationId="{B56A7695-AEC5-14C0-457F-2971A75AC170}"/>
          </ac:grpSpMkLst>
        </pc:grpChg>
        <pc:grpChg chg="add mod">
          <ac:chgData name="Michaela Popelková" userId="4da947f916a43c95" providerId="LiveId" clId="{978C17CE-1D85-4091-B545-3B468A87ECE1}" dt="2022-08-26T19:04:16.509" v="277" actId="164"/>
          <ac:grpSpMkLst>
            <pc:docMk/>
            <pc:sldMk cId="2014828946" sldId="274"/>
            <ac:grpSpMk id="28" creationId="{E62B1C9E-B623-BC8C-6236-7BB5A2212B2E}"/>
          </ac:grpSpMkLst>
        </pc:grpChg>
        <pc:grpChg chg="mod">
          <ac:chgData name="Michaela Popelková" userId="4da947f916a43c95" providerId="LiveId" clId="{978C17CE-1D85-4091-B545-3B468A87ECE1}" dt="2022-08-26T17:07:09.563" v="190"/>
          <ac:grpSpMkLst>
            <pc:docMk/>
            <pc:sldMk cId="2014828946" sldId="274"/>
            <ac:grpSpMk id="29" creationId="{0ED60C70-D45A-BE94-1B53-72255E28EEA4}"/>
          </ac:grpSpMkLst>
        </pc:grpChg>
        <pc:grpChg chg="mod">
          <ac:chgData name="Michaela Popelková" userId="4da947f916a43c95" providerId="LiveId" clId="{978C17CE-1D85-4091-B545-3B468A87ECE1}" dt="2022-08-26T17:07:09.563" v="190"/>
          <ac:grpSpMkLst>
            <pc:docMk/>
            <pc:sldMk cId="2014828946" sldId="274"/>
            <ac:grpSpMk id="30" creationId="{F2258318-627A-0177-6108-CDFDEAC23DB1}"/>
          </ac:grpSpMkLst>
        </pc:grpChg>
        <pc:grpChg chg="del mod topLvl">
          <ac:chgData name="Michaela Popelková" userId="4da947f916a43c95" providerId="LiveId" clId="{978C17CE-1D85-4091-B545-3B468A87ECE1}" dt="2022-08-26T17:07:08.678" v="189" actId="478"/>
          <ac:grpSpMkLst>
            <pc:docMk/>
            <pc:sldMk cId="2014828946" sldId="274"/>
            <ac:grpSpMk id="31" creationId="{29641534-FBED-4CDB-A6E0-F4F10ADBC399}"/>
          </ac:grpSpMkLst>
        </pc:grpChg>
        <pc:picChg chg="mod topLvl">
          <ac:chgData name="Michaela Popelková" userId="4da947f916a43c95" providerId="LiveId" clId="{978C17CE-1D85-4091-B545-3B468A87ECE1}" dt="2022-08-26T19:04:16.509" v="277" actId="164"/>
          <ac:picMkLst>
            <pc:docMk/>
            <pc:sldMk cId="2014828946" sldId="274"/>
            <ac:picMk id="4" creationId="{06B8948F-718C-485F-BDFD-A94F99348C3E}"/>
          </ac:picMkLst>
        </pc:picChg>
        <pc:picChg chg="mod">
          <ac:chgData name="Michaela Popelková" userId="4da947f916a43c95" providerId="LiveId" clId="{978C17CE-1D85-4091-B545-3B468A87ECE1}" dt="2022-08-26T16:56:38.419" v="50" actId="165"/>
          <ac:picMkLst>
            <pc:docMk/>
            <pc:sldMk cId="2014828946" sldId="274"/>
            <ac:picMk id="5" creationId="{D6796768-E489-6927-1450-6033EF481D19}"/>
          </ac:picMkLst>
        </pc:picChg>
        <pc:picChg chg="mod">
          <ac:chgData name="Michaela Popelková" userId="4da947f916a43c95" providerId="LiveId" clId="{978C17CE-1D85-4091-B545-3B468A87ECE1}" dt="2022-08-26T16:56:38.419" v="50" actId="165"/>
          <ac:picMkLst>
            <pc:docMk/>
            <pc:sldMk cId="2014828946" sldId="274"/>
            <ac:picMk id="11" creationId="{A91D4C29-18DA-A6F5-6C73-F6C3D25700F1}"/>
          </ac:picMkLst>
        </pc:picChg>
        <pc:picChg chg="mod">
          <ac:chgData name="Michaela Popelková" userId="4da947f916a43c95" providerId="LiveId" clId="{978C17CE-1D85-4091-B545-3B468A87ECE1}" dt="2022-08-26T16:56:38.419" v="50" actId="165"/>
          <ac:picMkLst>
            <pc:docMk/>
            <pc:sldMk cId="2014828946" sldId="274"/>
            <ac:picMk id="16" creationId="{870CE043-422D-806B-7882-00FA92E639C9}"/>
          </ac:picMkLst>
        </pc:picChg>
        <pc:picChg chg="mod topLvl">
          <ac:chgData name="Michaela Popelková" userId="4da947f916a43c95" providerId="LiveId" clId="{978C17CE-1D85-4091-B545-3B468A87ECE1}" dt="2022-08-26T19:04:16.509" v="277" actId="164"/>
          <ac:picMkLst>
            <pc:docMk/>
            <pc:sldMk cId="2014828946" sldId="274"/>
            <ac:picMk id="17" creationId="{EAB7F307-DEA1-0E5A-3534-81E443AB2F33}"/>
          </ac:picMkLst>
        </pc:picChg>
        <pc:picChg chg="mod">
          <ac:chgData name="Michaela Popelková" userId="4da947f916a43c95" providerId="LiveId" clId="{978C17CE-1D85-4091-B545-3B468A87ECE1}" dt="2022-08-26T16:56:46.035" v="52"/>
          <ac:picMkLst>
            <pc:docMk/>
            <pc:sldMk cId="2014828946" sldId="274"/>
            <ac:picMk id="25" creationId="{81EEC374-A902-BA11-6C3A-E24A8C8B0B41}"/>
          </ac:picMkLst>
        </pc:picChg>
        <pc:picChg chg="mod">
          <ac:chgData name="Michaela Popelková" userId="4da947f916a43c95" providerId="LiveId" clId="{978C17CE-1D85-4091-B545-3B468A87ECE1}" dt="2022-08-26T16:56:46.035" v="52"/>
          <ac:picMkLst>
            <pc:docMk/>
            <pc:sldMk cId="2014828946" sldId="274"/>
            <ac:picMk id="27" creationId="{675C900A-B79C-2308-E4A8-1F3236A6564E}"/>
          </ac:picMkLst>
        </pc:picChg>
        <pc:picChg chg="mod">
          <ac:chgData name="Michaela Popelková" userId="4da947f916a43c95" providerId="LiveId" clId="{978C17CE-1D85-4091-B545-3B468A87ECE1}" dt="2022-08-26T17:07:09.563" v="190"/>
          <ac:picMkLst>
            <pc:docMk/>
            <pc:sldMk cId="2014828946" sldId="274"/>
            <ac:picMk id="35" creationId="{80AC9301-0437-F49C-7E11-632012C70078}"/>
          </ac:picMkLst>
        </pc:picChg>
      </pc:sldChg>
      <pc:sldChg chg="addSp delSp modSp mod">
        <pc:chgData name="Michaela Popelková" userId="4da947f916a43c95" providerId="LiveId" clId="{978C17CE-1D85-4091-B545-3B468A87ECE1}" dt="2022-08-26T17:27:28.564" v="256"/>
        <pc:sldMkLst>
          <pc:docMk/>
          <pc:sldMk cId="3255258046" sldId="276"/>
        </pc:sldMkLst>
        <pc:spChg chg="mod">
          <ac:chgData name="Michaela Popelková" userId="4da947f916a43c95" providerId="LiveId" clId="{978C17CE-1D85-4091-B545-3B468A87ECE1}" dt="2022-08-26T16:57:20.355" v="57" actId="165"/>
          <ac:spMkLst>
            <pc:docMk/>
            <pc:sldMk cId="3255258046" sldId="276"/>
            <ac:spMk id="3" creationId="{BFA51135-E346-589D-7572-6C12CD08686A}"/>
          </ac:spMkLst>
        </pc:spChg>
        <pc:spChg chg="mod topLvl">
          <ac:chgData name="Michaela Popelková" userId="4da947f916a43c95" providerId="LiveId" clId="{978C17CE-1D85-4091-B545-3B468A87ECE1}" dt="2022-08-26T16:57:20.355" v="57" actId="165"/>
          <ac:spMkLst>
            <pc:docMk/>
            <pc:sldMk cId="3255258046" sldId="276"/>
            <ac:spMk id="6" creationId="{CB0D2207-ED2E-49C4-9FF2-D2D44375B58B}"/>
          </ac:spMkLst>
        </pc:spChg>
        <pc:spChg chg="mod topLvl">
          <ac:chgData name="Michaela Popelková" userId="4da947f916a43c95" providerId="LiveId" clId="{978C17CE-1D85-4091-B545-3B468A87ECE1}" dt="2022-08-26T16:57:20.355" v="57" actId="165"/>
          <ac:spMkLst>
            <pc:docMk/>
            <pc:sldMk cId="3255258046" sldId="276"/>
            <ac:spMk id="7" creationId="{C4AAAE45-881C-441D-A941-FEDD8235557D}"/>
          </ac:spMkLst>
        </pc:spChg>
        <pc:spChg chg="mod">
          <ac:chgData name="Michaela Popelková" userId="4da947f916a43c95" providerId="LiveId" clId="{978C17CE-1D85-4091-B545-3B468A87ECE1}" dt="2022-08-26T16:57:20.355" v="57" actId="165"/>
          <ac:spMkLst>
            <pc:docMk/>
            <pc:sldMk cId="3255258046" sldId="276"/>
            <ac:spMk id="8" creationId="{4BA33968-4001-4242-B4A4-21EEAB3E78C6}"/>
          </ac:spMkLst>
        </pc:spChg>
        <pc:spChg chg="mod">
          <ac:chgData name="Michaela Popelková" userId="4da947f916a43c95" providerId="LiveId" clId="{978C17CE-1D85-4091-B545-3B468A87ECE1}" dt="2022-08-26T16:57:20.355" v="57" actId="165"/>
          <ac:spMkLst>
            <pc:docMk/>
            <pc:sldMk cId="3255258046" sldId="276"/>
            <ac:spMk id="12" creationId="{15F3EE6B-B31A-9CAB-2765-B7E12E033369}"/>
          </ac:spMkLst>
        </pc:spChg>
        <pc:spChg chg="mod">
          <ac:chgData name="Michaela Popelková" userId="4da947f916a43c95" providerId="LiveId" clId="{978C17CE-1D85-4091-B545-3B468A87ECE1}" dt="2022-08-26T16:57:20.355" v="57" actId="165"/>
          <ac:spMkLst>
            <pc:docMk/>
            <pc:sldMk cId="3255258046" sldId="276"/>
            <ac:spMk id="13" creationId="{E601B920-0BD9-496A-A6F1-555577B5D452}"/>
          </ac:spMkLst>
        </pc:spChg>
        <pc:spChg chg="mod">
          <ac:chgData name="Michaela Popelková" userId="4da947f916a43c95" providerId="LiveId" clId="{978C17CE-1D85-4091-B545-3B468A87ECE1}" dt="2022-08-26T16:57:20.355" v="57" actId="165"/>
          <ac:spMkLst>
            <pc:docMk/>
            <pc:sldMk cId="3255258046" sldId="276"/>
            <ac:spMk id="15" creationId="{51F761FA-1AED-5A8E-873C-663C7C3103C4}"/>
          </ac:spMkLst>
        </pc:spChg>
        <pc:spChg chg="mod topLvl">
          <ac:chgData name="Michaela Popelková" userId="4da947f916a43c95" providerId="LiveId" clId="{978C17CE-1D85-4091-B545-3B468A87ECE1}" dt="2022-08-26T16:57:20.355" v="57" actId="165"/>
          <ac:spMkLst>
            <pc:docMk/>
            <pc:sldMk cId="3255258046" sldId="276"/>
            <ac:spMk id="18" creationId="{47B6D496-E516-4A9B-8DFB-B71D41C8FFAB}"/>
          </ac:spMkLst>
        </pc:spChg>
        <pc:spChg chg="mod topLvl">
          <ac:chgData name="Michaela Popelková" userId="4da947f916a43c95" providerId="LiveId" clId="{978C17CE-1D85-4091-B545-3B468A87ECE1}" dt="2022-08-26T17:27:28.564" v="256"/>
          <ac:spMkLst>
            <pc:docMk/>
            <pc:sldMk cId="3255258046" sldId="276"/>
            <ac:spMk id="19" creationId="{881BF104-7173-44C0-B01A-136F6603262A}"/>
          </ac:spMkLst>
        </pc:spChg>
        <pc:spChg chg="mod">
          <ac:chgData name="Michaela Popelková" userId="4da947f916a43c95" providerId="LiveId" clId="{978C17CE-1D85-4091-B545-3B468A87ECE1}" dt="2022-08-26T16:57:27.710" v="59"/>
          <ac:spMkLst>
            <pc:docMk/>
            <pc:sldMk cId="3255258046" sldId="276"/>
            <ac:spMk id="22" creationId="{96C7A067-48FD-BCA6-59C3-F1EEF84EEB31}"/>
          </ac:spMkLst>
        </pc:spChg>
        <pc:spChg chg="mod">
          <ac:chgData name="Michaela Popelková" userId="4da947f916a43c95" providerId="LiveId" clId="{978C17CE-1D85-4091-B545-3B468A87ECE1}" dt="2022-08-26T16:57:27.710" v="59"/>
          <ac:spMkLst>
            <pc:docMk/>
            <pc:sldMk cId="3255258046" sldId="276"/>
            <ac:spMk id="23" creationId="{6104D2AB-71F0-13DC-93D8-007FC8B70747}"/>
          </ac:spMkLst>
        </pc:spChg>
        <pc:spChg chg="mod">
          <ac:chgData name="Michaela Popelková" userId="4da947f916a43c95" providerId="LiveId" clId="{978C17CE-1D85-4091-B545-3B468A87ECE1}" dt="2022-08-26T16:57:27.710" v="59"/>
          <ac:spMkLst>
            <pc:docMk/>
            <pc:sldMk cId="3255258046" sldId="276"/>
            <ac:spMk id="26" creationId="{21579F9D-F62B-417B-0DD8-0C16DE33A3F7}"/>
          </ac:spMkLst>
        </pc:spChg>
        <pc:spChg chg="mod">
          <ac:chgData name="Michaela Popelková" userId="4da947f916a43c95" providerId="LiveId" clId="{978C17CE-1D85-4091-B545-3B468A87ECE1}" dt="2022-08-26T16:57:20.355" v="57" actId="165"/>
          <ac:spMkLst>
            <pc:docMk/>
            <pc:sldMk cId="3255258046" sldId="276"/>
            <ac:spMk id="32" creationId="{2CA787E9-BC5C-4054-8849-43440C16921F}"/>
          </ac:spMkLst>
        </pc:spChg>
        <pc:spChg chg="mod">
          <ac:chgData name="Michaela Popelková" userId="4da947f916a43c95" providerId="LiveId" clId="{978C17CE-1D85-4091-B545-3B468A87ECE1}" dt="2022-08-26T16:57:20.355" v="57" actId="165"/>
          <ac:spMkLst>
            <pc:docMk/>
            <pc:sldMk cId="3255258046" sldId="276"/>
            <ac:spMk id="33" creationId="{EF27FF27-4C09-434E-8B09-A8F12382A217}"/>
          </ac:spMkLst>
        </pc:spChg>
        <pc:spChg chg="mod">
          <ac:chgData name="Michaela Popelková" userId="4da947f916a43c95" providerId="LiveId" clId="{978C17CE-1D85-4091-B545-3B468A87ECE1}" dt="2022-08-26T17:07:33.769" v="196"/>
          <ac:spMkLst>
            <pc:docMk/>
            <pc:sldMk cId="3255258046" sldId="276"/>
            <ac:spMk id="34" creationId="{336A02AE-3890-5C29-3113-E865C1EACA5D}"/>
          </ac:spMkLst>
        </pc:spChg>
        <pc:spChg chg="mod">
          <ac:chgData name="Michaela Popelková" userId="4da947f916a43c95" providerId="LiveId" clId="{978C17CE-1D85-4091-B545-3B468A87ECE1}" dt="2022-08-26T17:07:33.769" v="196"/>
          <ac:spMkLst>
            <pc:docMk/>
            <pc:sldMk cId="3255258046" sldId="276"/>
            <ac:spMk id="36" creationId="{7CBC26AD-A1A6-A18D-CD6C-0C498FA40D63}"/>
          </ac:spMkLst>
        </pc:spChg>
        <pc:spChg chg="mod">
          <ac:chgData name="Michaela Popelková" userId="4da947f916a43c95" providerId="LiveId" clId="{978C17CE-1D85-4091-B545-3B468A87ECE1}" dt="2022-08-26T17:07:33.769" v="196"/>
          <ac:spMkLst>
            <pc:docMk/>
            <pc:sldMk cId="3255258046" sldId="276"/>
            <ac:spMk id="37" creationId="{3E92E6DC-1118-9364-1441-E64FDC450E85}"/>
          </ac:spMkLst>
        </pc:spChg>
        <pc:spChg chg="mod">
          <ac:chgData name="Michaela Popelková" userId="4da947f916a43c95" providerId="LiveId" clId="{978C17CE-1D85-4091-B545-3B468A87ECE1}" dt="2022-08-26T17:07:33.769" v="196"/>
          <ac:spMkLst>
            <pc:docMk/>
            <pc:sldMk cId="3255258046" sldId="276"/>
            <ac:spMk id="38" creationId="{53382F45-E864-7335-0E00-53F01221E82A}"/>
          </ac:spMkLst>
        </pc:spChg>
        <pc:grpChg chg="del mod topLvl">
          <ac:chgData name="Michaela Popelková" userId="4da947f916a43c95" providerId="LiveId" clId="{978C17CE-1D85-4091-B545-3B468A87ECE1}" dt="2022-08-26T17:07:31.538" v="195" actId="478"/>
          <ac:grpSpMkLst>
            <pc:docMk/>
            <pc:sldMk cId="3255258046" sldId="276"/>
            <ac:grpSpMk id="2" creationId="{04C3F79C-4316-8DD5-9A69-883A00DC8705}"/>
          </ac:grpSpMkLst>
        </pc:grpChg>
        <pc:grpChg chg="add mod">
          <ac:chgData name="Michaela Popelková" userId="4da947f916a43c95" providerId="LiveId" clId="{978C17CE-1D85-4091-B545-3B468A87ECE1}" dt="2022-08-26T16:57:27.710" v="59"/>
          <ac:grpSpMkLst>
            <pc:docMk/>
            <pc:sldMk cId="3255258046" sldId="276"/>
            <ac:grpSpMk id="9" creationId="{B034C938-9B8B-709B-BFA0-D36BFC12106A}"/>
          </ac:grpSpMkLst>
        </pc:grpChg>
        <pc:grpChg chg="mod">
          <ac:chgData name="Michaela Popelková" userId="4da947f916a43c95" providerId="LiveId" clId="{978C17CE-1D85-4091-B545-3B468A87ECE1}" dt="2022-08-26T16:57:20.355" v="57" actId="165"/>
          <ac:grpSpMkLst>
            <pc:docMk/>
            <pc:sldMk cId="3255258046" sldId="276"/>
            <ac:grpSpMk id="10" creationId="{CC2AB478-6777-F9EB-43BA-4E2EFB677D81}"/>
          </ac:grpSpMkLst>
        </pc:grpChg>
        <pc:grpChg chg="mod">
          <ac:chgData name="Michaela Popelková" userId="4da947f916a43c95" providerId="LiveId" clId="{978C17CE-1D85-4091-B545-3B468A87ECE1}" dt="2022-08-26T16:57:20.355" v="57" actId="165"/>
          <ac:grpSpMkLst>
            <pc:docMk/>
            <pc:sldMk cId="3255258046" sldId="276"/>
            <ac:grpSpMk id="14" creationId="{1F4CAEEC-F99C-E25F-2AE0-3698C053B999}"/>
          </ac:grpSpMkLst>
        </pc:grpChg>
        <pc:grpChg chg="del mod topLvl">
          <ac:chgData name="Michaela Popelková" userId="4da947f916a43c95" providerId="LiveId" clId="{978C17CE-1D85-4091-B545-3B468A87ECE1}" dt="2022-08-26T16:57:27.326" v="58" actId="478"/>
          <ac:grpSpMkLst>
            <pc:docMk/>
            <pc:sldMk cId="3255258046" sldId="276"/>
            <ac:grpSpMk id="17" creationId="{034E3332-322B-38EA-4E2A-F74CF030650A}"/>
          </ac:grpSpMkLst>
        </pc:grpChg>
        <pc:grpChg chg="del">
          <ac:chgData name="Michaela Popelková" userId="4da947f916a43c95" providerId="LiveId" clId="{978C17CE-1D85-4091-B545-3B468A87ECE1}" dt="2022-08-26T16:57:20.355" v="57" actId="165"/>
          <ac:grpSpMkLst>
            <pc:docMk/>
            <pc:sldMk cId="3255258046" sldId="276"/>
            <ac:grpSpMk id="21" creationId="{417C963A-E8AE-23E2-24A5-0C1582EA66BE}"/>
          </ac:grpSpMkLst>
        </pc:grpChg>
        <pc:grpChg chg="mod">
          <ac:chgData name="Michaela Popelková" userId="4da947f916a43c95" providerId="LiveId" clId="{978C17CE-1D85-4091-B545-3B468A87ECE1}" dt="2022-08-26T16:57:27.710" v="59"/>
          <ac:grpSpMkLst>
            <pc:docMk/>
            <pc:sldMk cId="3255258046" sldId="276"/>
            <ac:grpSpMk id="24" creationId="{41E3D315-B4FB-6E45-4172-AB832F921D44}"/>
          </ac:grpSpMkLst>
        </pc:grpChg>
        <pc:grpChg chg="add mod">
          <ac:chgData name="Michaela Popelková" userId="4da947f916a43c95" providerId="LiveId" clId="{978C17CE-1D85-4091-B545-3B468A87ECE1}" dt="2022-08-26T17:07:33.769" v="196"/>
          <ac:grpSpMkLst>
            <pc:docMk/>
            <pc:sldMk cId="3255258046" sldId="276"/>
            <ac:grpSpMk id="28" creationId="{9B734AD2-81AB-3C3B-3AF0-747FACF681B0}"/>
          </ac:grpSpMkLst>
        </pc:grpChg>
        <pc:grpChg chg="mod">
          <ac:chgData name="Michaela Popelková" userId="4da947f916a43c95" providerId="LiveId" clId="{978C17CE-1D85-4091-B545-3B468A87ECE1}" dt="2022-08-26T17:07:33.769" v="196"/>
          <ac:grpSpMkLst>
            <pc:docMk/>
            <pc:sldMk cId="3255258046" sldId="276"/>
            <ac:grpSpMk id="29" creationId="{A63DC5EA-A5D9-7B08-3021-D54408A44C96}"/>
          </ac:grpSpMkLst>
        </pc:grpChg>
        <pc:grpChg chg="mod">
          <ac:chgData name="Michaela Popelková" userId="4da947f916a43c95" providerId="LiveId" clId="{978C17CE-1D85-4091-B545-3B468A87ECE1}" dt="2022-08-26T17:07:33.769" v="196"/>
          <ac:grpSpMkLst>
            <pc:docMk/>
            <pc:sldMk cId="3255258046" sldId="276"/>
            <ac:grpSpMk id="30" creationId="{F1E9B5E8-DA2E-A57F-2B92-AFE34797B870}"/>
          </ac:grpSpMkLst>
        </pc:grpChg>
        <pc:grpChg chg="del mod topLvl">
          <ac:chgData name="Michaela Popelková" userId="4da947f916a43c95" providerId="LiveId" clId="{978C17CE-1D85-4091-B545-3B468A87ECE1}" dt="2022-08-26T17:07:29.558" v="194" actId="478"/>
          <ac:grpSpMkLst>
            <pc:docMk/>
            <pc:sldMk cId="3255258046" sldId="276"/>
            <ac:grpSpMk id="31" creationId="{23E0FFEC-62F8-4EFC-B2A3-E85571308975}"/>
          </ac:grpSpMkLst>
        </pc:grpChg>
        <pc:picChg chg="mod topLvl">
          <ac:chgData name="Michaela Popelková" userId="4da947f916a43c95" providerId="LiveId" clId="{978C17CE-1D85-4091-B545-3B468A87ECE1}" dt="2022-08-26T16:57:20.355" v="57" actId="165"/>
          <ac:picMkLst>
            <pc:docMk/>
            <pc:sldMk cId="3255258046" sldId="276"/>
            <ac:picMk id="4" creationId="{B44B8427-22ED-4B0F-8C7F-21C00AE2B4AB}"/>
          </ac:picMkLst>
        </pc:picChg>
        <pc:picChg chg="mod">
          <ac:chgData name="Michaela Popelková" userId="4da947f916a43c95" providerId="LiveId" clId="{978C17CE-1D85-4091-B545-3B468A87ECE1}" dt="2022-08-26T16:57:20.355" v="57" actId="165"/>
          <ac:picMkLst>
            <pc:docMk/>
            <pc:sldMk cId="3255258046" sldId="276"/>
            <ac:picMk id="5" creationId="{4062260D-6ED9-6B00-7080-9925DE56DB43}"/>
          </ac:picMkLst>
        </pc:picChg>
        <pc:picChg chg="mod">
          <ac:chgData name="Michaela Popelková" userId="4da947f916a43c95" providerId="LiveId" clId="{978C17CE-1D85-4091-B545-3B468A87ECE1}" dt="2022-08-26T16:57:20.355" v="57" actId="165"/>
          <ac:picMkLst>
            <pc:docMk/>
            <pc:sldMk cId="3255258046" sldId="276"/>
            <ac:picMk id="11" creationId="{8EB03CB4-EB29-03B8-880B-BE847F450A43}"/>
          </ac:picMkLst>
        </pc:picChg>
        <pc:picChg chg="mod">
          <ac:chgData name="Michaela Popelková" userId="4da947f916a43c95" providerId="LiveId" clId="{978C17CE-1D85-4091-B545-3B468A87ECE1}" dt="2022-08-26T16:57:20.355" v="57" actId="165"/>
          <ac:picMkLst>
            <pc:docMk/>
            <pc:sldMk cId="3255258046" sldId="276"/>
            <ac:picMk id="16" creationId="{A16021AC-DACD-07E0-8111-183AEB955ED8}"/>
          </ac:picMkLst>
        </pc:picChg>
        <pc:picChg chg="mod topLvl">
          <ac:chgData name="Michaela Popelková" userId="4da947f916a43c95" providerId="LiveId" clId="{978C17CE-1D85-4091-B545-3B468A87ECE1}" dt="2022-08-26T16:57:20.355" v="57" actId="165"/>
          <ac:picMkLst>
            <pc:docMk/>
            <pc:sldMk cId="3255258046" sldId="276"/>
            <ac:picMk id="20" creationId="{0BFE643C-6A6B-0F53-22F1-E0CDB846F4FF}"/>
          </ac:picMkLst>
        </pc:picChg>
        <pc:picChg chg="mod">
          <ac:chgData name="Michaela Popelková" userId="4da947f916a43c95" providerId="LiveId" clId="{978C17CE-1D85-4091-B545-3B468A87ECE1}" dt="2022-08-26T16:57:27.710" v="59"/>
          <ac:picMkLst>
            <pc:docMk/>
            <pc:sldMk cId="3255258046" sldId="276"/>
            <ac:picMk id="25" creationId="{06472BE2-30F7-116D-B17D-AD70C5AEE7D5}"/>
          </ac:picMkLst>
        </pc:picChg>
        <pc:picChg chg="mod">
          <ac:chgData name="Michaela Popelková" userId="4da947f916a43c95" providerId="LiveId" clId="{978C17CE-1D85-4091-B545-3B468A87ECE1}" dt="2022-08-26T16:57:27.710" v="59"/>
          <ac:picMkLst>
            <pc:docMk/>
            <pc:sldMk cId="3255258046" sldId="276"/>
            <ac:picMk id="27" creationId="{9078CEC5-1108-7E02-DEED-D3A0EB05B982}"/>
          </ac:picMkLst>
        </pc:picChg>
        <pc:picChg chg="mod">
          <ac:chgData name="Michaela Popelková" userId="4da947f916a43c95" providerId="LiveId" clId="{978C17CE-1D85-4091-B545-3B468A87ECE1}" dt="2022-08-26T17:07:33.769" v="196"/>
          <ac:picMkLst>
            <pc:docMk/>
            <pc:sldMk cId="3255258046" sldId="276"/>
            <ac:picMk id="35" creationId="{C5FBC281-4947-D6DE-9F85-A9F4A05762C2}"/>
          </ac:picMkLst>
        </pc:picChg>
      </pc:sldChg>
      <pc:sldChg chg="addSp delSp modSp mod">
        <pc:chgData name="Michaela Popelková" userId="4da947f916a43c95" providerId="LiveId" clId="{978C17CE-1D85-4091-B545-3B468A87ECE1}" dt="2022-08-26T19:04:35.930" v="279" actId="164"/>
        <pc:sldMkLst>
          <pc:docMk/>
          <pc:sldMk cId="1261746234" sldId="277"/>
        </pc:sldMkLst>
        <pc:spChg chg="mod">
          <ac:chgData name="Michaela Popelková" userId="4da947f916a43c95" providerId="LiveId" clId="{978C17CE-1D85-4091-B545-3B468A87ECE1}" dt="2022-08-26T16:57:36.837" v="60" actId="165"/>
          <ac:spMkLst>
            <pc:docMk/>
            <pc:sldMk cId="1261746234" sldId="277"/>
            <ac:spMk id="4" creationId="{8E7182EA-29F0-300C-48A5-AE809A55626C}"/>
          </ac:spMkLst>
        </pc:spChg>
        <pc:spChg chg="mod topLvl">
          <ac:chgData name="Michaela Popelková" userId="4da947f916a43c95" providerId="LiveId" clId="{978C17CE-1D85-4091-B545-3B468A87ECE1}" dt="2022-08-26T19:04:35.930" v="279" actId="164"/>
          <ac:spMkLst>
            <pc:docMk/>
            <pc:sldMk cId="1261746234" sldId="277"/>
            <ac:spMk id="6" creationId="{CB0D2207-ED2E-49C4-9FF2-D2D44375B58B}"/>
          </ac:spMkLst>
        </pc:spChg>
        <pc:spChg chg="mod topLvl">
          <ac:chgData name="Michaela Popelková" userId="4da947f916a43c95" providerId="LiveId" clId="{978C17CE-1D85-4091-B545-3B468A87ECE1}" dt="2022-08-26T19:04:35.930" v="279" actId="164"/>
          <ac:spMkLst>
            <pc:docMk/>
            <pc:sldMk cId="1261746234" sldId="277"/>
            <ac:spMk id="7" creationId="{C4AAAE45-881C-441D-A941-FEDD8235557D}"/>
          </ac:spMkLst>
        </pc:spChg>
        <pc:spChg chg="mod">
          <ac:chgData name="Michaela Popelková" userId="4da947f916a43c95" providerId="LiveId" clId="{978C17CE-1D85-4091-B545-3B468A87ECE1}" dt="2022-08-26T16:57:36.837" v="60" actId="165"/>
          <ac:spMkLst>
            <pc:docMk/>
            <pc:sldMk cId="1261746234" sldId="277"/>
            <ac:spMk id="8" creationId="{8039D6F2-053C-6288-492D-2417BF842E9E}"/>
          </ac:spMkLst>
        </pc:spChg>
        <pc:spChg chg="mod">
          <ac:chgData name="Michaela Popelková" userId="4da947f916a43c95" providerId="LiveId" clId="{978C17CE-1D85-4091-B545-3B468A87ECE1}" dt="2022-08-26T16:57:36.837" v="60" actId="165"/>
          <ac:spMkLst>
            <pc:docMk/>
            <pc:sldMk cId="1261746234" sldId="277"/>
            <ac:spMk id="12" creationId="{F237E3FB-A03E-0910-FE07-839D4CE3A780}"/>
          </ac:spMkLst>
        </pc:spChg>
        <pc:spChg chg="mod">
          <ac:chgData name="Michaela Popelková" userId="4da947f916a43c95" providerId="LiveId" clId="{978C17CE-1D85-4091-B545-3B468A87ECE1}" dt="2022-08-26T16:57:36.837" v="60" actId="165"/>
          <ac:spMkLst>
            <pc:docMk/>
            <pc:sldMk cId="1261746234" sldId="277"/>
            <ac:spMk id="13" creationId="{BF06C218-1600-79BC-7007-7E2EB27F08EF}"/>
          </ac:spMkLst>
        </pc:spChg>
        <pc:spChg chg="mod">
          <ac:chgData name="Michaela Popelková" userId="4da947f916a43c95" providerId="LiveId" clId="{978C17CE-1D85-4091-B545-3B468A87ECE1}" dt="2022-08-26T16:57:36.837" v="60" actId="165"/>
          <ac:spMkLst>
            <pc:docMk/>
            <pc:sldMk cId="1261746234" sldId="277"/>
            <ac:spMk id="15" creationId="{AF00BBB1-6C72-5EB9-5558-4F877E57C1B7}"/>
          </ac:spMkLst>
        </pc:spChg>
        <pc:spChg chg="mod topLvl">
          <ac:chgData name="Michaela Popelková" userId="4da947f916a43c95" providerId="LiveId" clId="{978C17CE-1D85-4091-B545-3B468A87ECE1}" dt="2022-08-26T19:04:35.930" v="279" actId="164"/>
          <ac:spMkLst>
            <pc:docMk/>
            <pc:sldMk cId="1261746234" sldId="277"/>
            <ac:spMk id="18" creationId="{47B6D496-E516-4A9B-8DFB-B71D41C8FFAB}"/>
          </ac:spMkLst>
        </pc:spChg>
        <pc:spChg chg="mod topLvl">
          <ac:chgData name="Michaela Popelková" userId="4da947f916a43c95" providerId="LiveId" clId="{978C17CE-1D85-4091-B545-3B468A87ECE1}" dt="2022-08-26T19:04:35.930" v="279" actId="164"/>
          <ac:spMkLst>
            <pc:docMk/>
            <pc:sldMk cId="1261746234" sldId="277"/>
            <ac:spMk id="19" creationId="{881BF104-7173-44C0-B01A-136F6603262A}"/>
          </ac:spMkLst>
        </pc:spChg>
        <pc:spChg chg="mod">
          <ac:chgData name="Michaela Popelková" userId="4da947f916a43c95" providerId="LiveId" clId="{978C17CE-1D85-4091-B545-3B468A87ECE1}" dt="2022-08-26T16:57:40.647" v="62"/>
          <ac:spMkLst>
            <pc:docMk/>
            <pc:sldMk cId="1261746234" sldId="277"/>
            <ac:spMk id="22" creationId="{A3A2BE46-0452-A59B-4CBB-04052488DE86}"/>
          </ac:spMkLst>
        </pc:spChg>
        <pc:spChg chg="mod">
          <ac:chgData name="Michaela Popelková" userId="4da947f916a43c95" providerId="LiveId" clId="{978C17CE-1D85-4091-B545-3B468A87ECE1}" dt="2022-08-26T16:57:40.647" v="62"/>
          <ac:spMkLst>
            <pc:docMk/>
            <pc:sldMk cId="1261746234" sldId="277"/>
            <ac:spMk id="23" creationId="{5B0BCA8E-A0A4-FA31-A199-F4243B98238D}"/>
          </ac:spMkLst>
        </pc:spChg>
        <pc:spChg chg="mod">
          <ac:chgData name="Michaela Popelková" userId="4da947f916a43c95" providerId="LiveId" clId="{978C17CE-1D85-4091-B545-3B468A87ECE1}" dt="2022-08-26T16:57:40.647" v="62"/>
          <ac:spMkLst>
            <pc:docMk/>
            <pc:sldMk cId="1261746234" sldId="277"/>
            <ac:spMk id="26" creationId="{A5F1BFA5-F824-5D47-F72D-353D1DAE59FC}"/>
          </ac:spMkLst>
        </pc:spChg>
        <pc:spChg chg="mod">
          <ac:chgData name="Michaela Popelková" userId="4da947f916a43c95" providerId="LiveId" clId="{978C17CE-1D85-4091-B545-3B468A87ECE1}" dt="2022-08-26T16:57:36.837" v="60" actId="165"/>
          <ac:spMkLst>
            <pc:docMk/>
            <pc:sldMk cId="1261746234" sldId="277"/>
            <ac:spMk id="32" creationId="{1E942324-B9BC-4665-B9A9-7B21C0A74237}"/>
          </ac:spMkLst>
        </pc:spChg>
        <pc:spChg chg="mod">
          <ac:chgData name="Michaela Popelková" userId="4da947f916a43c95" providerId="LiveId" clId="{978C17CE-1D85-4091-B545-3B468A87ECE1}" dt="2022-08-26T16:57:36.837" v="60" actId="165"/>
          <ac:spMkLst>
            <pc:docMk/>
            <pc:sldMk cId="1261746234" sldId="277"/>
            <ac:spMk id="33" creationId="{10E6EBBE-FD3A-48CB-BB7E-F92F3124BF0E}"/>
          </ac:spMkLst>
        </pc:spChg>
        <pc:spChg chg="mod">
          <ac:chgData name="Michaela Popelková" userId="4da947f916a43c95" providerId="LiveId" clId="{978C17CE-1D85-4091-B545-3B468A87ECE1}" dt="2022-08-26T17:08:02.608" v="199"/>
          <ac:spMkLst>
            <pc:docMk/>
            <pc:sldMk cId="1261746234" sldId="277"/>
            <ac:spMk id="34" creationId="{624ACBDA-B946-237A-2D80-D5DEFF4714D0}"/>
          </ac:spMkLst>
        </pc:spChg>
        <pc:spChg chg="mod">
          <ac:chgData name="Michaela Popelková" userId="4da947f916a43c95" providerId="LiveId" clId="{978C17CE-1D85-4091-B545-3B468A87ECE1}" dt="2022-08-26T17:08:02.608" v="199"/>
          <ac:spMkLst>
            <pc:docMk/>
            <pc:sldMk cId="1261746234" sldId="277"/>
            <ac:spMk id="36" creationId="{820DC372-E060-B181-0E03-3BF882BB09C9}"/>
          </ac:spMkLst>
        </pc:spChg>
        <pc:spChg chg="mod">
          <ac:chgData name="Michaela Popelková" userId="4da947f916a43c95" providerId="LiveId" clId="{978C17CE-1D85-4091-B545-3B468A87ECE1}" dt="2022-08-26T17:08:02.608" v="199"/>
          <ac:spMkLst>
            <pc:docMk/>
            <pc:sldMk cId="1261746234" sldId="277"/>
            <ac:spMk id="37" creationId="{BB30628A-6611-C85A-CB2D-D0F0B0F537C0}"/>
          </ac:spMkLst>
        </pc:spChg>
        <pc:spChg chg="mod">
          <ac:chgData name="Michaela Popelková" userId="4da947f916a43c95" providerId="LiveId" clId="{978C17CE-1D85-4091-B545-3B468A87ECE1}" dt="2022-08-26T17:08:02.608" v="199"/>
          <ac:spMkLst>
            <pc:docMk/>
            <pc:sldMk cId="1261746234" sldId="277"/>
            <ac:spMk id="38" creationId="{CCA7F2D4-196C-A8F0-4D99-C60530300484}"/>
          </ac:spMkLst>
        </pc:spChg>
        <pc:grpChg chg="del mod topLvl">
          <ac:chgData name="Michaela Popelková" userId="4da947f916a43c95" providerId="LiveId" clId="{978C17CE-1D85-4091-B545-3B468A87ECE1}" dt="2022-08-26T17:07:59.399" v="198" actId="478"/>
          <ac:grpSpMkLst>
            <pc:docMk/>
            <pc:sldMk cId="1261746234" sldId="277"/>
            <ac:grpSpMk id="2" creationId="{3B900E6D-8751-EE69-E2E5-CC011DFFA971}"/>
          </ac:grpSpMkLst>
        </pc:grpChg>
        <pc:grpChg chg="add mod">
          <ac:chgData name="Michaela Popelková" userId="4da947f916a43c95" providerId="LiveId" clId="{978C17CE-1D85-4091-B545-3B468A87ECE1}" dt="2022-08-26T19:04:35.930" v="279" actId="164"/>
          <ac:grpSpMkLst>
            <pc:docMk/>
            <pc:sldMk cId="1261746234" sldId="277"/>
            <ac:grpSpMk id="2" creationId="{E9BB4E49-735B-C27E-DFA7-2D365825C96E}"/>
          </ac:grpSpMkLst>
        </pc:grpChg>
        <pc:grpChg chg="del mod topLvl">
          <ac:chgData name="Michaela Popelková" userId="4da947f916a43c95" providerId="LiveId" clId="{978C17CE-1D85-4091-B545-3B468A87ECE1}" dt="2022-08-26T16:57:40.306" v="61" actId="478"/>
          <ac:grpSpMkLst>
            <pc:docMk/>
            <pc:sldMk cId="1261746234" sldId="277"/>
            <ac:grpSpMk id="9" creationId="{5788BB97-1F6E-BB7F-57E1-B40DA3CC3FFA}"/>
          </ac:grpSpMkLst>
        </pc:grpChg>
        <pc:grpChg chg="mod">
          <ac:chgData name="Michaela Popelková" userId="4da947f916a43c95" providerId="LiveId" clId="{978C17CE-1D85-4091-B545-3B468A87ECE1}" dt="2022-08-26T16:57:36.837" v="60" actId="165"/>
          <ac:grpSpMkLst>
            <pc:docMk/>
            <pc:sldMk cId="1261746234" sldId="277"/>
            <ac:grpSpMk id="10" creationId="{5CDB8059-DFBC-8B08-A9A0-AC5E9639A00C}"/>
          </ac:grpSpMkLst>
        </pc:grpChg>
        <pc:grpChg chg="mod">
          <ac:chgData name="Michaela Popelková" userId="4da947f916a43c95" providerId="LiveId" clId="{978C17CE-1D85-4091-B545-3B468A87ECE1}" dt="2022-08-26T16:57:36.837" v="60" actId="165"/>
          <ac:grpSpMkLst>
            <pc:docMk/>
            <pc:sldMk cId="1261746234" sldId="277"/>
            <ac:grpSpMk id="14" creationId="{B51DA580-E2B6-AB7A-0262-F4D9FC4A27E8}"/>
          </ac:grpSpMkLst>
        </pc:grpChg>
        <pc:grpChg chg="del">
          <ac:chgData name="Michaela Popelková" userId="4da947f916a43c95" providerId="LiveId" clId="{978C17CE-1D85-4091-B545-3B468A87ECE1}" dt="2022-08-26T16:57:36.837" v="60" actId="165"/>
          <ac:grpSpMkLst>
            <pc:docMk/>
            <pc:sldMk cId="1261746234" sldId="277"/>
            <ac:grpSpMk id="20" creationId="{69CA2134-EF6D-89C3-84CE-99D42C3A1C80}"/>
          </ac:grpSpMkLst>
        </pc:grpChg>
        <pc:grpChg chg="add mod">
          <ac:chgData name="Michaela Popelková" userId="4da947f916a43c95" providerId="LiveId" clId="{978C17CE-1D85-4091-B545-3B468A87ECE1}" dt="2022-08-26T19:04:35.930" v="279" actId="164"/>
          <ac:grpSpMkLst>
            <pc:docMk/>
            <pc:sldMk cId="1261746234" sldId="277"/>
            <ac:grpSpMk id="21" creationId="{38A5987B-EBD0-4781-A425-92188A8F7570}"/>
          </ac:grpSpMkLst>
        </pc:grpChg>
        <pc:grpChg chg="mod">
          <ac:chgData name="Michaela Popelková" userId="4da947f916a43c95" providerId="LiveId" clId="{978C17CE-1D85-4091-B545-3B468A87ECE1}" dt="2022-08-26T16:57:40.647" v="62"/>
          <ac:grpSpMkLst>
            <pc:docMk/>
            <pc:sldMk cId="1261746234" sldId="277"/>
            <ac:grpSpMk id="24" creationId="{88727EA2-E3FA-6734-B936-9A84D1E0F235}"/>
          </ac:grpSpMkLst>
        </pc:grpChg>
        <pc:grpChg chg="add mod">
          <ac:chgData name="Michaela Popelková" userId="4da947f916a43c95" providerId="LiveId" clId="{978C17CE-1D85-4091-B545-3B468A87ECE1}" dt="2022-08-26T19:04:35.930" v="279" actId="164"/>
          <ac:grpSpMkLst>
            <pc:docMk/>
            <pc:sldMk cId="1261746234" sldId="277"/>
            <ac:grpSpMk id="28" creationId="{E0AF9935-50B3-8AAA-CB54-9E3B62C6C3A0}"/>
          </ac:grpSpMkLst>
        </pc:grpChg>
        <pc:grpChg chg="mod">
          <ac:chgData name="Michaela Popelková" userId="4da947f916a43c95" providerId="LiveId" clId="{978C17CE-1D85-4091-B545-3B468A87ECE1}" dt="2022-08-26T17:08:02.608" v="199"/>
          <ac:grpSpMkLst>
            <pc:docMk/>
            <pc:sldMk cId="1261746234" sldId="277"/>
            <ac:grpSpMk id="29" creationId="{43CF1AF1-87E3-3880-FD18-6B6D33F12122}"/>
          </ac:grpSpMkLst>
        </pc:grpChg>
        <pc:grpChg chg="mod">
          <ac:chgData name="Michaela Popelková" userId="4da947f916a43c95" providerId="LiveId" clId="{978C17CE-1D85-4091-B545-3B468A87ECE1}" dt="2022-08-26T17:08:02.608" v="199"/>
          <ac:grpSpMkLst>
            <pc:docMk/>
            <pc:sldMk cId="1261746234" sldId="277"/>
            <ac:grpSpMk id="30" creationId="{B3A33839-D7D6-D462-EF90-5A1B2B608299}"/>
          </ac:grpSpMkLst>
        </pc:grpChg>
        <pc:grpChg chg="del mod topLvl">
          <ac:chgData name="Michaela Popelková" userId="4da947f916a43c95" providerId="LiveId" clId="{978C17CE-1D85-4091-B545-3B468A87ECE1}" dt="2022-08-26T17:07:56.450" v="197" actId="478"/>
          <ac:grpSpMkLst>
            <pc:docMk/>
            <pc:sldMk cId="1261746234" sldId="277"/>
            <ac:grpSpMk id="31" creationId="{E1D0545D-03AB-4085-B7D5-F088971B9A1D}"/>
          </ac:grpSpMkLst>
        </pc:grpChg>
        <pc:picChg chg="mod topLvl">
          <ac:chgData name="Michaela Popelková" userId="4da947f916a43c95" providerId="LiveId" clId="{978C17CE-1D85-4091-B545-3B468A87ECE1}" dt="2022-08-26T19:04:35.930" v="279" actId="164"/>
          <ac:picMkLst>
            <pc:docMk/>
            <pc:sldMk cId="1261746234" sldId="277"/>
            <ac:picMk id="3" creationId="{E5B6EF37-345B-4575-A815-BF5166808D51}"/>
          </ac:picMkLst>
        </pc:picChg>
        <pc:picChg chg="mod">
          <ac:chgData name="Michaela Popelková" userId="4da947f916a43c95" providerId="LiveId" clId="{978C17CE-1D85-4091-B545-3B468A87ECE1}" dt="2022-08-26T16:57:36.837" v="60" actId="165"/>
          <ac:picMkLst>
            <pc:docMk/>
            <pc:sldMk cId="1261746234" sldId="277"/>
            <ac:picMk id="5" creationId="{7A028DA1-58F2-694A-FD17-DCF3485F2742}"/>
          </ac:picMkLst>
        </pc:picChg>
        <pc:picChg chg="mod">
          <ac:chgData name="Michaela Popelková" userId="4da947f916a43c95" providerId="LiveId" clId="{978C17CE-1D85-4091-B545-3B468A87ECE1}" dt="2022-08-26T16:57:36.837" v="60" actId="165"/>
          <ac:picMkLst>
            <pc:docMk/>
            <pc:sldMk cId="1261746234" sldId="277"/>
            <ac:picMk id="11" creationId="{F37A5B34-6F68-442E-6BBC-A932534FE55C}"/>
          </ac:picMkLst>
        </pc:picChg>
        <pc:picChg chg="mod">
          <ac:chgData name="Michaela Popelková" userId="4da947f916a43c95" providerId="LiveId" clId="{978C17CE-1D85-4091-B545-3B468A87ECE1}" dt="2022-08-26T16:57:36.837" v="60" actId="165"/>
          <ac:picMkLst>
            <pc:docMk/>
            <pc:sldMk cId="1261746234" sldId="277"/>
            <ac:picMk id="16" creationId="{B63C2AC4-FA27-D963-AFA0-02367AFD914B}"/>
          </ac:picMkLst>
        </pc:picChg>
        <pc:picChg chg="mod topLvl">
          <ac:chgData name="Michaela Popelková" userId="4da947f916a43c95" providerId="LiveId" clId="{978C17CE-1D85-4091-B545-3B468A87ECE1}" dt="2022-08-26T19:04:35.930" v="279" actId="164"/>
          <ac:picMkLst>
            <pc:docMk/>
            <pc:sldMk cId="1261746234" sldId="277"/>
            <ac:picMk id="17" creationId="{B37D2DAA-791C-3B45-7993-F1F07838A5A8}"/>
          </ac:picMkLst>
        </pc:picChg>
        <pc:picChg chg="mod">
          <ac:chgData name="Michaela Popelková" userId="4da947f916a43c95" providerId="LiveId" clId="{978C17CE-1D85-4091-B545-3B468A87ECE1}" dt="2022-08-26T16:57:40.647" v="62"/>
          <ac:picMkLst>
            <pc:docMk/>
            <pc:sldMk cId="1261746234" sldId="277"/>
            <ac:picMk id="25" creationId="{E09A14E4-2122-7326-FB64-0BDC89FEF4FF}"/>
          </ac:picMkLst>
        </pc:picChg>
        <pc:picChg chg="mod">
          <ac:chgData name="Michaela Popelková" userId="4da947f916a43c95" providerId="LiveId" clId="{978C17CE-1D85-4091-B545-3B468A87ECE1}" dt="2022-08-26T16:57:40.647" v="62"/>
          <ac:picMkLst>
            <pc:docMk/>
            <pc:sldMk cId="1261746234" sldId="277"/>
            <ac:picMk id="27" creationId="{B2EF2DB4-953F-6346-EE55-D8C6B1B232B0}"/>
          </ac:picMkLst>
        </pc:picChg>
        <pc:picChg chg="mod">
          <ac:chgData name="Michaela Popelková" userId="4da947f916a43c95" providerId="LiveId" clId="{978C17CE-1D85-4091-B545-3B468A87ECE1}" dt="2022-08-26T17:08:02.608" v="199"/>
          <ac:picMkLst>
            <pc:docMk/>
            <pc:sldMk cId="1261746234" sldId="277"/>
            <ac:picMk id="35" creationId="{2B794ECA-98D4-E67E-B1B2-63C10C9EDA6C}"/>
          </ac:picMkLst>
        </pc:picChg>
      </pc:sldChg>
      <pc:sldChg chg="addSp delSp modSp mod">
        <pc:chgData name="Michaela Popelková" userId="4da947f916a43c95" providerId="LiveId" clId="{978C17CE-1D85-4091-B545-3B468A87ECE1}" dt="2022-08-26T19:03:53.484" v="274" actId="164"/>
        <pc:sldMkLst>
          <pc:docMk/>
          <pc:sldMk cId="107852612" sldId="278"/>
        </pc:sldMkLst>
        <pc:spChg chg="mod">
          <ac:chgData name="Michaela Popelková" userId="4da947f916a43c95" providerId="LiveId" clId="{978C17CE-1D85-4091-B545-3B468A87ECE1}" dt="2022-08-26T16:55:49.135" v="41" actId="165"/>
          <ac:spMkLst>
            <pc:docMk/>
            <pc:sldMk cId="107852612" sldId="278"/>
            <ac:spMk id="3" creationId="{C4854BF2-7875-2F0D-7C2C-9686B386AE7F}"/>
          </ac:spMkLst>
        </pc:spChg>
        <pc:spChg chg="mod topLvl">
          <ac:chgData name="Michaela Popelková" userId="4da947f916a43c95" providerId="LiveId" clId="{978C17CE-1D85-4091-B545-3B468A87ECE1}" dt="2022-08-26T19:03:53.484" v="274" actId="164"/>
          <ac:spMkLst>
            <pc:docMk/>
            <pc:sldMk cId="107852612" sldId="278"/>
            <ac:spMk id="6" creationId="{CB0D2207-ED2E-49C4-9FF2-D2D44375B58B}"/>
          </ac:spMkLst>
        </pc:spChg>
        <pc:spChg chg="mod topLvl">
          <ac:chgData name="Michaela Popelková" userId="4da947f916a43c95" providerId="LiveId" clId="{978C17CE-1D85-4091-B545-3B468A87ECE1}" dt="2022-08-26T19:03:53.484" v="274" actId="164"/>
          <ac:spMkLst>
            <pc:docMk/>
            <pc:sldMk cId="107852612" sldId="278"/>
            <ac:spMk id="7" creationId="{C4AAAE45-881C-441D-A941-FEDD8235557D}"/>
          </ac:spMkLst>
        </pc:spChg>
        <pc:spChg chg="mod">
          <ac:chgData name="Michaela Popelková" userId="4da947f916a43c95" providerId="LiveId" clId="{978C17CE-1D85-4091-B545-3B468A87ECE1}" dt="2022-08-26T16:55:49.135" v="41" actId="165"/>
          <ac:spMkLst>
            <pc:docMk/>
            <pc:sldMk cId="107852612" sldId="278"/>
            <ac:spMk id="8" creationId="{405AE470-A02F-1700-9CE3-C8C55FBD353C}"/>
          </ac:spMkLst>
        </pc:spChg>
        <pc:spChg chg="mod">
          <ac:chgData name="Michaela Popelková" userId="4da947f916a43c95" providerId="LiveId" clId="{978C17CE-1D85-4091-B545-3B468A87ECE1}" dt="2022-08-26T16:55:49.135" v="41" actId="165"/>
          <ac:spMkLst>
            <pc:docMk/>
            <pc:sldMk cId="107852612" sldId="278"/>
            <ac:spMk id="12" creationId="{21B3E55C-BFB9-B781-0A01-A175A45FA653}"/>
          </ac:spMkLst>
        </pc:spChg>
        <pc:spChg chg="mod">
          <ac:chgData name="Michaela Popelková" userId="4da947f916a43c95" providerId="LiveId" clId="{978C17CE-1D85-4091-B545-3B468A87ECE1}" dt="2022-08-26T16:55:49.135" v="41" actId="165"/>
          <ac:spMkLst>
            <pc:docMk/>
            <pc:sldMk cId="107852612" sldId="278"/>
            <ac:spMk id="13" creationId="{C8A60825-BF81-E01C-9524-815D5E8A69D4}"/>
          </ac:spMkLst>
        </pc:spChg>
        <pc:spChg chg="mod">
          <ac:chgData name="Michaela Popelková" userId="4da947f916a43c95" providerId="LiveId" clId="{978C17CE-1D85-4091-B545-3B468A87ECE1}" dt="2022-08-26T16:55:49.135" v="41" actId="165"/>
          <ac:spMkLst>
            <pc:docMk/>
            <pc:sldMk cId="107852612" sldId="278"/>
            <ac:spMk id="15" creationId="{2CC2FF6A-B957-9D40-3049-752BDCDF41A4}"/>
          </ac:spMkLst>
        </pc:spChg>
        <pc:spChg chg="mod topLvl">
          <ac:chgData name="Michaela Popelková" userId="4da947f916a43c95" providerId="LiveId" clId="{978C17CE-1D85-4091-B545-3B468A87ECE1}" dt="2022-08-26T19:03:53.484" v="274" actId="164"/>
          <ac:spMkLst>
            <pc:docMk/>
            <pc:sldMk cId="107852612" sldId="278"/>
            <ac:spMk id="18" creationId="{47B6D496-E516-4A9B-8DFB-B71D41C8FFAB}"/>
          </ac:spMkLst>
        </pc:spChg>
        <pc:spChg chg="mod topLvl">
          <ac:chgData name="Michaela Popelková" userId="4da947f916a43c95" providerId="LiveId" clId="{978C17CE-1D85-4091-B545-3B468A87ECE1}" dt="2022-08-26T19:03:53.484" v="274" actId="164"/>
          <ac:spMkLst>
            <pc:docMk/>
            <pc:sldMk cId="107852612" sldId="278"/>
            <ac:spMk id="19" creationId="{881BF104-7173-44C0-B01A-136F6603262A}"/>
          </ac:spMkLst>
        </pc:spChg>
        <pc:spChg chg="mod">
          <ac:chgData name="Michaela Popelková" userId="4da947f916a43c95" providerId="LiveId" clId="{978C17CE-1D85-4091-B545-3B468A87ECE1}" dt="2022-08-26T16:55:53.685" v="43"/>
          <ac:spMkLst>
            <pc:docMk/>
            <pc:sldMk cId="107852612" sldId="278"/>
            <ac:spMk id="22" creationId="{D7DE1775-0985-7DE8-B320-613E4AEA542D}"/>
          </ac:spMkLst>
        </pc:spChg>
        <pc:spChg chg="mod">
          <ac:chgData name="Michaela Popelková" userId="4da947f916a43c95" providerId="LiveId" clId="{978C17CE-1D85-4091-B545-3B468A87ECE1}" dt="2022-08-26T16:55:53.685" v="43"/>
          <ac:spMkLst>
            <pc:docMk/>
            <pc:sldMk cId="107852612" sldId="278"/>
            <ac:spMk id="23" creationId="{EB439B4D-A565-AD00-6F63-A925A4B73459}"/>
          </ac:spMkLst>
        </pc:spChg>
        <pc:spChg chg="mod">
          <ac:chgData name="Michaela Popelková" userId="4da947f916a43c95" providerId="LiveId" clId="{978C17CE-1D85-4091-B545-3B468A87ECE1}" dt="2022-08-26T16:55:53.685" v="43"/>
          <ac:spMkLst>
            <pc:docMk/>
            <pc:sldMk cId="107852612" sldId="278"/>
            <ac:spMk id="26" creationId="{F6268050-5FFE-04D8-8A56-B0AD5D7CBF00}"/>
          </ac:spMkLst>
        </pc:spChg>
        <pc:spChg chg="mod">
          <ac:chgData name="Michaela Popelková" userId="4da947f916a43c95" providerId="LiveId" clId="{978C17CE-1D85-4091-B545-3B468A87ECE1}" dt="2022-08-26T16:55:49.135" v="41" actId="165"/>
          <ac:spMkLst>
            <pc:docMk/>
            <pc:sldMk cId="107852612" sldId="278"/>
            <ac:spMk id="32" creationId="{89707400-E3AF-4F1E-B626-3A99874C8376}"/>
          </ac:spMkLst>
        </pc:spChg>
        <pc:spChg chg="mod">
          <ac:chgData name="Michaela Popelková" userId="4da947f916a43c95" providerId="LiveId" clId="{978C17CE-1D85-4091-B545-3B468A87ECE1}" dt="2022-08-26T16:55:49.135" v="41" actId="165"/>
          <ac:spMkLst>
            <pc:docMk/>
            <pc:sldMk cId="107852612" sldId="278"/>
            <ac:spMk id="33" creationId="{91AB9665-1F41-4877-9F65-67791CC98215}"/>
          </ac:spMkLst>
        </pc:spChg>
        <pc:spChg chg="mod">
          <ac:chgData name="Michaela Popelková" userId="4da947f916a43c95" providerId="LiveId" clId="{978C17CE-1D85-4091-B545-3B468A87ECE1}" dt="2022-08-26T17:06:34.549" v="180"/>
          <ac:spMkLst>
            <pc:docMk/>
            <pc:sldMk cId="107852612" sldId="278"/>
            <ac:spMk id="34" creationId="{C372A5B7-54D6-02A2-E4D3-A8934BEF10F8}"/>
          </ac:spMkLst>
        </pc:spChg>
        <pc:spChg chg="mod">
          <ac:chgData name="Michaela Popelková" userId="4da947f916a43c95" providerId="LiveId" clId="{978C17CE-1D85-4091-B545-3B468A87ECE1}" dt="2022-08-26T17:06:34.549" v="180"/>
          <ac:spMkLst>
            <pc:docMk/>
            <pc:sldMk cId="107852612" sldId="278"/>
            <ac:spMk id="36" creationId="{5F01331B-2844-3BB6-18C6-16D1C25E6ED6}"/>
          </ac:spMkLst>
        </pc:spChg>
        <pc:spChg chg="mod">
          <ac:chgData name="Michaela Popelková" userId="4da947f916a43c95" providerId="LiveId" clId="{978C17CE-1D85-4091-B545-3B468A87ECE1}" dt="2022-08-26T17:06:34.549" v="180"/>
          <ac:spMkLst>
            <pc:docMk/>
            <pc:sldMk cId="107852612" sldId="278"/>
            <ac:spMk id="37" creationId="{16E2467E-C497-5451-0D01-1A1E41D20C79}"/>
          </ac:spMkLst>
        </pc:spChg>
        <pc:spChg chg="mod">
          <ac:chgData name="Michaela Popelková" userId="4da947f916a43c95" providerId="LiveId" clId="{978C17CE-1D85-4091-B545-3B468A87ECE1}" dt="2022-08-26T17:06:34.549" v="180"/>
          <ac:spMkLst>
            <pc:docMk/>
            <pc:sldMk cId="107852612" sldId="278"/>
            <ac:spMk id="38" creationId="{2A5E2ACE-47FA-A9D4-E77C-D9B090A8E5BF}"/>
          </ac:spMkLst>
        </pc:spChg>
        <pc:grpChg chg="add mod">
          <ac:chgData name="Michaela Popelková" userId="4da947f916a43c95" providerId="LiveId" clId="{978C17CE-1D85-4091-B545-3B468A87ECE1}" dt="2022-08-26T19:03:53.484" v="274" actId="164"/>
          <ac:grpSpMkLst>
            <pc:docMk/>
            <pc:sldMk cId="107852612" sldId="278"/>
            <ac:grpSpMk id="2" creationId="{3F4A019A-17C8-B680-66F9-DFBAC3CDC7F1}"/>
          </ac:grpSpMkLst>
        </pc:grpChg>
        <pc:grpChg chg="del mod topLvl">
          <ac:chgData name="Michaela Popelková" userId="4da947f916a43c95" providerId="LiveId" clId="{978C17CE-1D85-4091-B545-3B468A87ECE1}" dt="2022-08-26T17:06:32.117" v="178" actId="478"/>
          <ac:grpSpMkLst>
            <pc:docMk/>
            <pc:sldMk cId="107852612" sldId="278"/>
            <ac:grpSpMk id="2" creationId="{92A83606-9301-CCEE-9613-062E58AC7141}"/>
          </ac:grpSpMkLst>
        </pc:grpChg>
        <pc:grpChg chg="del mod topLvl">
          <ac:chgData name="Michaela Popelková" userId="4da947f916a43c95" providerId="LiveId" clId="{978C17CE-1D85-4091-B545-3B468A87ECE1}" dt="2022-08-26T16:55:53.144" v="42" actId="478"/>
          <ac:grpSpMkLst>
            <pc:docMk/>
            <pc:sldMk cId="107852612" sldId="278"/>
            <ac:grpSpMk id="9" creationId="{AE1EA03A-EF0C-CC00-3666-6EC677C97E27}"/>
          </ac:grpSpMkLst>
        </pc:grpChg>
        <pc:grpChg chg="mod">
          <ac:chgData name="Michaela Popelková" userId="4da947f916a43c95" providerId="LiveId" clId="{978C17CE-1D85-4091-B545-3B468A87ECE1}" dt="2022-08-26T16:55:49.135" v="41" actId="165"/>
          <ac:grpSpMkLst>
            <pc:docMk/>
            <pc:sldMk cId="107852612" sldId="278"/>
            <ac:grpSpMk id="10" creationId="{FC645B35-7B86-EDC4-F3F6-A813677FE4BE}"/>
          </ac:grpSpMkLst>
        </pc:grpChg>
        <pc:grpChg chg="mod">
          <ac:chgData name="Michaela Popelková" userId="4da947f916a43c95" providerId="LiveId" clId="{978C17CE-1D85-4091-B545-3B468A87ECE1}" dt="2022-08-26T16:55:49.135" v="41" actId="165"/>
          <ac:grpSpMkLst>
            <pc:docMk/>
            <pc:sldMk cId="107852612" sldId="278"/>
            <ac:grpSpMk id="14" creationId="{086DD8E9-1107-FA29-9E01-79868E3D4925}"/>
          </ac:grpSpMkLst>
        </pc:grpChg>
        <pc:grpChg chg="del">
          <ac:chgData name="Michaela Popelková" userId="4da947f916a43c95" providerId="LiveId" clId="{978C17CE-1D85-4091-B545-3B468A87ECE1}" dt="2022-08-26T16:55:49.135" v="41" actId="165"/>
          <ac:grpSpMkLst>
            <pc:docMk/>
            <pc:sldMk cId="107852612" sldId="278"/>
            <ac:grpSpMk id="20" creationId="{7BE30C0E-A307-5D38-DEFD-6B1E33034F5E}"/>
          </ac:grpSpMkLst>
        </pc:grpChg>
        <pc:grpChg chg="add mod">
          <ac:chgData name="Michaela Popelková" userId="4da947f916a43c95" providerId="LiveId" clId="{978C17CE-1D85-4091-B545-3B468A87ECE1}" dt="2022-08-26T19:03:53.484" v="274" actId="164"/>
          <ac:grpSpMkLst>
            <pc:docMk/>
            <pc:sldMk cId="107852612" sldId="278"/>
            <ac:grpSpMk id="21" creationId="{42863A99-19D1-845D-B046-5FA3BE5CDD2E}"/>
          </ac:grpSpMkLst>
        </pc:grpChg>
        <pc:grpChg chg="mod">
          <ac:chgData name="Michaela Popelková" userId="4da947f916a43c95" providerId="LiveId" clId="{978C17CE-1D85-4091-B545-3B468A87ECE1}" dt="2022-08-26T16:55:53.685" v="43"/>
          <ac:grpSpMkLst>
            <pc:docMk/>
            <pc:sldMk cId="107852612" sldId="278"/>
            <ac:grpSpMk id="24" creationId="{C0AD6955-8801-3F9A-3640-E973B6BCCD0E}"/>
          </ac:grpSpMkLst>
        </pc:grpChg>
        <pc:grpChg chg="add mod">
          <ac:chgData name="Michaela Popelková" userId="4da947f916a43c95" providerId="LiveId" clId="{978C17CE-1D85-4091-B545-3B468A87ECE1}" dt="2022-08-26T19:03:53.484" v="274" actId="164"/>
          <ac:grpSpMkLst>
            <pc:docMk/>
            <pc:sldMk cId="107852612" sldId="278"/>
            <ac:grpSpMk id="28" creationId="{FD47C6EF-A92B-7F62-9AA7-EBCF71731621}"/>
          </ac:grpSpMkLst>
        </pc:grpChg>
        <pc:grpChg chg="mod">
          <ac:chgData name="Michaela Popelková" userId="4da947f916a43c95" providerId="LiveId" clId="{978C17CE-1D85-4091-B545-3B468A87ECE1}" dt="2022-08-26T17:06:34.549" v="180"/>
          <ac:grpSpMkLst>
            <pc:docMk/>
            <pc:sldMk cId="107852612" sldId="278"/>
            <ac:grpSpMk id="29" creationId="{8841C3AD-E7AB-20F0-A891-4432BAF37A26}"/>
          </ac:grpSpMkLst>
        </pc:grpChg>
        <pc:grpChg chg="mod">
          <ac:chgData name="Michaela Popelková" userId="4da947f916a43c95" providerId="LiveId" clId="{978C17CE-1D85-4091-B545-3B468A87ECE1}" dt="2022-08-26T17:06:34.549" v="180"/>
          <ac:grpSpMkLst>
            <pc:docMk/>
            <pc:sldMk cId="107852612" sldId="278"/>
            <ac:grpSpMk id="30" creationId="{99655FE3-2176-88AD-1F1E-3A1ADC700CE9}"/>
          </ac:grpSpMkLst>
        </pc:grpChg>
        <pc:grpChg chg="del mod topLvl">
          <ac:chgData name="Michaela Popelková" userId="4da947f916a43c95" providerId="LiveId" clId="{978C17CE-1D85-4091-B545-3B468A87ECE1}" dt="2022-08-26T17:06:33.986" v="179" actId="478"/>
          <ac:grpSpMkLst>
            <pc:docMk/>
            <pc:sldMk cId="107852612" sldId="278"/>
            <ac:grpSpMk id="31" creationId="{4AD4B4E1-BA66-4C0F-A0DC-D6A47D2ABD59}"/>
          </ac:grpSpMkLst>
        </pc:grpChg>
        <pc:picChg chg="mod topLvl">
          <ac:chgData name="Michaela Popelková" userId="4da947f916a43c95" providerId="LiveId" clId="{978C17CE-1D85-4091-B545-3B468A87ECE1}" dt="2022-08-26T19:03:53.484" v="274" actId="164"/>
          <ac:picMkLst>
            <pc:docMk/>
            <pc:sldMk cId="107852612" sldId="278"/>
            <ac:picMk id="4" creationId="{E368B386-A511-45F3-A4D2-832F826259C0}"/>
          </ac:picMkLst>
        </pc:picChg>
        <pc:picChg chg="mod">
          <ac:chgData name="Michaela Popelková" userId="4da947f916a43c95" providerId="LiveId" clId="{978C17CE-1D85-4091-B545-3B468A87ECE1}" dt="2022-08-26T16:55:49.135" v="41" actId="165"/>
          <ac:picMkLst>
            <pc:docMk/>
            <pc:sldMk cId="107852612" sldId="278"/>
            <ac:picMk id="5" creationId="{2C76E0D4-158C-99C5-4195-1B28BC5C5EFE}"/>
          </ac:picMkLst>
        </pc:picChg>
        <pc:picChg chg="mod">
          <ac:chgData name="Michaela Popelková" userId="4da947f916a43c95" providerId="LiveId" clId="{978C17CE-1D85-4091-B545-3B468A87ECE1}" dt="2022-08-26T16:55:49.135" v="41" actId="165"/>
          <ac:picMkLst>
            <pc:docMk/>
            <pc:sldMk cId="107852612" sldId="278"/>
            <ac:picMk id="11" creationId="{CB0DEF23-3CBE-5021-368F-E33C7A2F3196}"/>
          </ac:picMkLst>
        </pc:picChg>
        <pc:picChg chg="mod">
          <ac:chgData name="Michaela Popelková" userId="4da947f916a43c95" providerId="LiveId" clId="{978C17CE-1D85-4091-B545-3B468A87ECE1}" dt="2022-08-26T16:55:49.135" v="41" actId="165"/>
          <ac:picMkLst>
            <pc:docMk/>
            <pc:sldMk cId="107852612" sldId="278"/>
            <ac:picMk id="16" creationId="{305F9EA4-46F7-BC5C-C108-35BED2E2A3AE}"/>
          </ac:picMkLst>
        </pc:picChg>
        <pc:picChg chg="mod topLvl">
          <ac:chgData name="Michaela Popelková" userId="4da947f916a43c95" providerId="LiveId" clId="{978C17CE-1D85-4091-B545-3B468A87ECE1}" dt="2022-08-26T19:03:53.484" v="274" actId="164"/>
          <ac:picMkLst>
            <pc:docMk/>
            <pc:sldMk cId="107852612" sldId="278"/>
            <ac:picMk id="17" creationId="{84226F9A-0899-EDC4-4120-B03D961B6D8A}"/>
          </ac:picMkLst>
        </pc:picChg>
        <pc:picChg chg="mod">
          <ac:chgData name="Michaela Popelková" userId="4da947f916a43c95" providerId="LiveId" clId="{978C17CE-1D85-4091-B545-3B468A87ECE1}" dt="2022-08-26T16:55:53.685" v="43"/>
          <ac:picMkLst>
            <pc:docMk/>
            <pc:sldMk cId="107852612" sldId="278"/>
            <ac:picMk id="25" creationId="{2DFCA9E7-69A8-DA1C-4AE3-384C0B3E7C42}"/>
          </ac:picMkLst>
        </pc:picChg>
        <pc:picChg chg="mod">
          <ac:chgData name="Michaela Popelková" userId="4da947f916a43c95" providerId="LiveId" clId="{978C17CE-1D85-4091-B545-3B468A87ECE1}" dt="2022-08-26T16:55:53.685" v="43"/>
          <ac:picMkLst>
            <pc:docMk/>
            <pc:sldMk cId="107852612" sldId="278"/>
            <ac:picMk id="27" creationId="{A28D74E5-8EEB-5724-C082-78129E9A9E2C}"/>
          </ac:picMkLst>
        </pc:picChg>
        <pc:picChg chg="mod">
          <ac:chgData name="Michaela Popelková" userId="4da947f916a43c95" providerId="LiveId" clId="{978C17CE-1D85-4091-B545-3B468A87ECE1}" dt="2022-08-26T17:06:34.549" v="180"/>
          <ac:picMkLst>
            <pc:docMk/>
            <pc:sldMk cId="107852612" sldId="278"/>
            <ac:picMk id="35" creationId="{90609A82-4B9A-0170-3FB9-63338694C530}"/>
          </ac:picMkLst>
        </pc:picChg>
      </pc:sldChg>
      <pc:sldChg chg="addSp delSp modSp mod">
        <pc:chgData name="Michaela Popelková" userId="4da947f916a43c95" providerId="LiveId" clId="{978C17CE-1D85-4091-B545-3B468A87ECE1}" dt="2022-08-26T19:04:24.148" v="278" actId="164"/>
        <pc:sldMkLst>
          <pc:docMk/>
          <pc:sldMk cId="1750913366" sldId="283"/>
        </pc:sldMkLst>
        <pc:spChg chg="mod">
          <ac:chgData name="Michaela Popelková" userId="4da947f916a43c95" providerId="LiveId" clId="{978C17CE-1D85-4091-B545-3B468A87ECE1}" dt="2022-08-26T16:57:00.008" v="54" actId="165"/>
          <ac:spMkLst>
            <pc:docMk/>
            <pc:sldMk cId="1750913366" sldId="283"/>
            <ac:spMk id="3" creationId="{FC651095-1664-3BD4-53BC-A00AC27B4D4F}"/>
          </ac:spMkLst>
        </pc:spChg>
        <pc:spChg chg="mod">
          <ac:chgData name="Michaela Popelková" userId="4da947f916a43c95" providerId="LiveId" clId="{978C17CE-1D85-4091-B545-3B468A87ECE1}" dt="2022-08-26T16:57:00.008" v="54" actId="165"/>
          <ac:spMkLst>
            <pc:docMk/>
            <pc:sldMk cId="1750913366" sldId="283"/>
            <ac:spMk id="5" creationId="{F271C6AA-37FA-76EE-FF59-CC2442F69ADB}"/>
          </ac:spMkLst>
        </pc:spChg>
        <pc:spChg chg="mod topLvl">
          <ac:chgData name="Michaela Popelková" userId="4da947f916a43c95" providerId="LiveId" clId="{978C17CE-1D85-4091-B545-3B468A87ECE1}" dt="2022-08-26T19:04:24.148" v="278" actId="164"/>
          <ac:spMkLst>
            <pc:docMk/>
            <pc:sldMk cId="1750913366" sldId="283"/>
            <ac:spMk id="6" creationId="{CB0D2207-ED2E-49C4-9FF2-D2D44375B58B}"/>
          </ac:spMkLst>
        </pc:spChg>
        <pc:spChg chg="mod topLvl">
          <ac:chgData name="Michaela Popelková" userId="4da947f916a43c95" providerId="LiveId" clId="{978C17CE-1D85-4091-B545-3B468A87ECE1}" dt="2022-08-26T19:04:24.148" v="278" actId="164"/>
          <ac:spMkLst>
            <pc:docMk/>
            <pc:sldMk cId="1750913366" sldId="283"/>
            <ac:spMk id="7" creationId="{C4AAAE45-881C-441D-A941-FEDD8235557D}"/>
          </ac:spMkLst>
        </pc:spChg>
        <pc:spChg chg="mod">
          <ac:chgData name="Michaela Popelková" userId="4da947f916a43c95" providerId="LiveId" clId="{978C17CE-1D85-4091-B545-3B468A87ECE1}" dt="2022-08-26T16:57:00.008" v="54" actId="165"/>
          <ac:spMkLst>
            <pc:docMk/>
            <pc:sldMk cId="1750913366" sldId="283"/>
            <ac:spMk id="11" creationId="{98C01ABA-4CA3-1EF9-D77A-FAEF9D2C3D9E}"/>
          </ac:spMkLst>
        </pc:spChg>
        <pc:spChg chg="del">
          <ac:chgData name="Michaela Popelková" userId="4da947f916a43c95" providerId="LiveId" clId="{978C17CE-1D85-4091-B545-3B468A87ECE1}" dt="2022-08-26T16:56:53.915" v="53" actId="478"/>
          <ac:spMkLst>
            <pc:docMk/>
            <pc:sldMk cId="1750913366" sldId="283"/>
            <ac:spMk id="13" creationId="{47F57775-118D-4B9D-B4A9-D3183A37777D}"/>
          </ac:spMkLst>
        </pc:spChg>
        <pc:spChg chg="mod">
          <ac:chgData name="Michaela Popelková" userId="4da947f916a43c95" providerId="LiveId" clId="{978C17CE-1D85-4091-B545-3B468A87ECE1}" dt="2022-08-26T16:57:00.008" v="54" actId="165"/>
          <ac:spMkLst>
            <pc:docMk/>
            <pc:sldMk cId="1750913366" sldId="283"/>
            <ac:spMk id="15" creationId="{72B9573B-6738-A907-5867-CCBE2AFFC0E4}"/>
          </ac:spMkLst>
        </pc:spChg>
        <pc:spChg chg="mod topLvl">
          <ac:chgData name="Michaela Popelková" userId="4da947f916a43c95" providerId="LiveId" clId="{978C17CE-1D85-4091-B545-3B468A87ECE1}" dt="2022-08-26T19:04:24.148" v="278" actId="164"/>
          <ac:spMkLst>
            <pc:docMk/>
            <pc:sldMk cId="1750913366" sldId="283"/>
            <ac:spMk id="18" creationId="{47B6D496-E516-4A9B-8DFB-B71D41C8FFAB}"/>
          </ac:spMkLst>
        </pc:spChg>
        <pc:spChg chg="mod topLvl">
          <ac:chgData name="Michaela Popelková" userId="4da947f916a43c95" providerId="LiveId" clId="{978C17CE-1D85-4091-B545-3B468A87ECE1}" dt="2022-08-26T19:04:24.148" v="278" actId="164"/>
          <ac:spMkLst>
            <pc:docMk/>
            <pc:sldMk cId="1750913366" sldId="283"/>
            <ac:spMk id="19" creationId="{881BF104-7173-44C0-B01A-136F6603262A}"/>
          </ac:spMkLst>
        </pc:spChg>
        <pc:spChg chg="mod">
          <ac:chgData name="Michaela Popelková" userId="4da947f916a43c95" providerId="LiveId" clId="{978C17CE-1D85-4091-B545-3B468A87ECE1}" dt="2022-08-26T16:57:04.227" v="56"/>
          <ac:spMkLst>
            <pc:docMk/>
            <pc:sldMk cId="1750913366" sldId="283"/>
            <ac:spMk id="22" creationId="{3CB63A15-9AD7-A430-C642-0045BC436966}"/>
          </ac:spMkLst>
        </pc:spChg>
        <pc:spChg chg="mod">
          <ac:chgData name="Michaela Popelková" userId="4da947f916a43c95" providerId="LiveId" clId="{978C17CE-1D85-4091-B545-3B468A87ECE1}" dt="2022-08-26T16:57:04.227" v="56"/>
          <ac:spMkLst>
            <pc:docMk/>
            <pc:sldMk cId="1750913366" sldId="283"/>
            <ac:spMk id="23" creationId="{2232A10A-7978-111D-2894-5D89B940AD1F}"/>
          </ac:spMkLst>
        </pc:spChg>
        <pc:spChg chg="mod">
          <ac:chgData name="Michaela Popelková" userId="4da947f916a43c95" providerId="LiveId" clId="{978C17CE-1D85-4091-B545-3B468A87ECE1}" dt="2022-08-26T16:57:04.227" v="56"/>
          <ac:spMkLst>
            <pc:docMk/>
            <pc:sldMk cId="1750913366" sldId="283"/>
            <ac:spMk id="26" creationId="{E1A2E03D-7664-0DA2-956C-EFB0DBFE566B}"/>
          </ac:spMkLst>
        </pc:spChg>
        <pc:spChg chg="mod">
          <ac:chgData name="Michaela Popelková" userId="4da947f916a43c95" providerId="LiveId" clId="{978C17CE-1D85-4091-B545-3B468A87ECE1}" dt="2022-08-26T16:57:00.008" v="54" actId="165"/>
          <ac:spMkLst>
            <pc:docMk/>
            <pc:sldMk cId="1750913366" sldId="283"/>
            <ac:spMk id="32" creationId="{8B5B7BF9-EEF4-4108-8DC5-6CB19E88FA5F}"/>
          </ac:spMkLst>
        </pc:spChg>
        <pc:spChg chg="mod">
          <ac:chgData name="Michaela Popelková" userId="4da947f916a43c95" providerId="LiveId" clId="{978C17CE-1D85-4091-B545-3B468A87ECE1}" dt="2022-08-26T16:57:00.008" v="54" actId="165"/>
          <ac:spMkLst>
            <pc:docMk/>
            <pc:sldMk cId="1750913366" sldId="283"/>
            <ac:spMk id="33" creationId="{29C69CA5-4A4B-4359-A2F3-9DF2B8445334}"/>
          </ac:spMkLst>
        </pc:spChg>
        <pc:spChg chg="mod">
          <ac:chgData name="Michaela Popelková" userId="4da947f916a43c95" providerId="LiveId" clId="{978C17CE-1D85-4091-B545-3B468A87ECE1}" dt="2022-08-26T17:07:22.940" v="193"/>
          <ac:spMkLst>
            <pc:docMk/>
            <pc:sldMk cId="1750913366" sldId="283"/>
            <ac:spMk id="34" creationId="{A5BDF4FF-B5F7-9487-DF5B-1942722F74DD}"/>
          </ac:spMkLst>
        </pc:spChg>
        <pc:spChg chg="mod">
          <ac:chgData name="Michaela Popelková" userId="4da947f916a43c95" providerId="LiveId" clId="{978C17CE-1D85-4091-B545-3B468A87ECE1}" dt="2022-08-26T17:07:22.940" v="193"/>
          <ac:spMkLst>
            <pc:docMk/>
            <pc:sldMk cId="1750913366" sldId="283"/>
            <ac:spMk id="36" creationId="{9AE4034E-F790-3B9C-B3FF-216B08AC7FE6}"/>
          </ac:spMkLst>
        </pc:spChg>
        <pc:spChg chg="mod">
          <ac:chgData name="Michaela Popelková" userId="4da947f916a43c95" providerId="LiveId" clId="{978C17CE-1D85-4091-B545-3B468A87ECE1}" dt="2022-08-26T17:07:22.940" v="193"/>
          <ac:spMkLst>
            <pc:docMk/>
            <pc:sldMk cId="1750913366" sldId="283"/>
            <ac:spMk id="37" creationId="{41702A0F-969E-1771-0506-DF104F9EEB52}"/>
          </ac:spMkLst>
        </pc:spChg>
        <pc:spChg chg="mod">
          <ac:chgData name="Michaela Popelková" userId="4da947f916a43c95" providerId="LiveId" clId="{978C17CE-1D85-4091-B545-3B468A87ECE1}" dt="2022-08-26T17:07:22.940" v="193"/>
          <ac:spMkLst>
            <pc:docMk/>
            <pc:sldMk cId="1750913366" sldId="283"/>
            <ac:spMk id="38" creationId="{D7D40C77-EA25-BB3C-6724-11E2CE4E644B}"/>
          </ac:spMkLst>
        </pc:spChg>
        <pc:grpChg chg="del mod topLvl">
          <ac:chgData name="Michaela Popelková" userId="4da947f916a43c95" providerId="LiveId" clId="{978C17CE-1D85-4091-B545-3B468A87ECE1}" dt="2022-08-26T17:07:22.408" v="192" actId="478"/>
          <ac:grpSpMkLst>
            <pc:docMk/>
            <pc:sldMk cId="1750913366" sldId="283"/>
            <ac:grpSpMk id="2" creationId="{15807443-427C-BA69-0C33-D0A9F57FE2DA}"/>
          </ac:grpSpMkLst>
        </pc:grpChg>
        <pc:grpChg chg="add mod">
          <ac:chgData name="Michaela Popelková" userId="4da947f916a43c95" providerId="LiveId" clId="{978C17CE-1D85-4091-B545-3B468A87ECE1}" dt="2022-08-26T19:04:24.148" v="278" actId="164"/>
          <ac:grpSpMkLst>
            <pc:docMk/>
            <pc:sldMk cId="1750913366" sldId="283"/>
            <ac:grpSpMk id="2" creationId="{B71FD1C4-B3C2-05EB-70F2-B792B8001F9A}"/>
          </ac:grpSpMkLst>
        </pc:grpChg>
        <pc:grpChg chg="del mod topLvl">
          <ac:chgData name="Michaela Popelková" userId="4da947f916a43c95" providerId="LiveId" clId="{978C17CE-1D85-4091-B545-3B468A87ECE1}" dt="2022-08-26T16:57:03.775" v="55" actId="478"/>
          <ac:grpSpMkLst>
            <pc:docMk/>
            <pc:sldMk cId="1750913366" sldId="283"/>
            <ac:grpSpMk id="8" creationId="{D54E6959-3F43-8A15-C406-2E1AFB6D0DEF}"/>
          </ac:grpSpMkLst>
        </pc:grpChg>
        <pc:grpChg chg="mod">
          <ac:chgData name="Michaela Popelková" userId="4da947f916a43c95" providerId="LiveId" clId="{978C17CE-1D85-4091-B545-3B468A87ECE1}" dt="2022-08-26T16:57:00.008" v="54" actId="165"/>
          <ac:grpSpMkLst>
            <pc:docMk/>
            <pc:sldMk cId="1750913366" sldId="283"/>
            <ac:grpSpMk id="9" creationId="{009F0517-3E39-1A1D-9469-0663EBBF9EB5}"/>
          </ac:grpSpMkLst>
        </pc:grpChg>
        <pc:grpChg chg="mod">
          <ac:chgData name="Michaela Popelková" userId="4da947f916a43c95" providerId="LiveId" clId="{978C17CE-1D85-4091-B545-3B468A87ECE1}" dt="2022-08-26T16:57:00.008" v="54" actId="165"/>
          <ac:grpSpMkLst>
            <pc:docMk/>
            <pc:sldMk cId="1750913366" sldId="283"/>
            <ac:grpSpMk id="14" creationId="{922248C3-DD8C-E9BC-E745-315F67960158}"/>
          </ac:grpSpMkLst>
        </pc:grpChg>
        <pc:grpChg chg="del">
          <ac:chgData name="Michaela Popelková" userId="4da947f916a43c95" providerId="LiveId" clId="{978C17CE-1D85-4091-B545-3B468A87ECE1}" dt="2022-08-26T16:57:00.008" v="54" actId="165"/>
          <ac:grpSpMkLst>
            <pc:docMk/>
            <pc:sldMk cId="1750913366" sldId="283"/>
            <ac:grpSpMk id="20" creationId="{B3029ECA-D894-B5FD-C9B8-85A0625EFAE5}"/>
          </ac:grpSpMkLst>
        </pc:grpChg>
        <pc:grpChg chg="add mod">
          <ac:chgData name="Michaela Popelková" userId="4da947f916a43c95" providerId="LiveId" clId="{978C17CE-1D85-4091-B545-3B468A87ECE1}" dt="2022-08-26T19:04:24.148" v="278" actId="164"/>
          <ac:grpSpMkLst>
            <pc:docMk/>
            <pc:sldMk cId="1750913366" sldId="283"/>
            <ac:grpSpMk id="21" creationId="{281206A0-B15C-BECA-C638-B7A26CE8E45C}"/>
          </ac:grpSpMkLst>
        </pc:grpChg>
        <pc:grpChg chg="mod">
          <ac:chgData name="Michaela Popelková" userId="4da947f916a43c95" providerId="LiveId" clId="{978C17CE-1D85-4091-B545-3B468A87ECE1}" dt="2022-08-26T16:57:04.227" v="56"/>
          <ac:grpSpMkLst>
            <pc:docMk/>
            <pc:sldMk cId="1750913366" sldId="283"/>
            <ac:grpSpMk id="24" creationId="{9BCDFF4C-9076-3C9B-5543-26C0765E114D}"/>
          </ac:grpSpMkLst>
        </pc:grpChg>
        <pc:grpChg chg="add mod">
          <ac:chgData name="Michaela Popelková" userId="4da947f916a43c95" providerId="LiveId" clId="{978C17CE-1D85-4091-B545-3B468A87ECE1}" dt="2022-08-26T19:04:24.148" v="278" actId="164"/>
          <ac:grpSpMkLst>
            <pc:docMk/>
            <pc:sldMk cId="1750913366" sldId="283"/>
            <ac:grpSpMk id="28" creationId="{45D1E35A-8A6A-AF37-57CB-DEFC9E61F258}"/>
          </ac:grpSpMkLst>
        </pc:grpChg>
        <pc:grpChg chg="mod">
          <ac:chgData name="Michaela Popelková" userId="4da947f916a43c95" providerId="LiveId" clId="{978C17CE-1D85-4091-B545-3B468A87ECE1}" dt="2022-08-26T17:07:22.940" v="193"/>
          <ac:grpSpMkLst>
            <pc:docMk/>
            <pc:sldMk cId="1750913366" sldId="283"/>
            <ac:grpSpMk id="29" creationId="{6F585EF0-DE0C-3DBA-1624-0179FCDE6D3B}"/>
          </ac:grpSpMkLst>
        </pc:grpChg>
        <pc:grpChg chg="mod">
          <ac:chgData name="Michaela Popelková" userId="4da947f916a43c95" providerId="LiveId" clId="{978C17CE-1D85-4091-B545-3B468A87ECE1}" dt="2022-08-26T17:07:22.940" v="193"/>
          <ac:grpSpMkLst>
            <pc:docMk/>
            <pc:sldMk cId="1750913366" sldId="283"/>
            <ac:grpSpMk id="30" creationId="{711B88D8-2C24-CDCC-6F04-81659F48EEE4}"/>
          </ac:grpSpMkLst>
        </pc:grpChg>
        <pc:grpChg chg="del mod topLvl">
          <ac:chgData name="Michaela Popelková" userId="4da947f916a43c95" providerId="LiveId" clId="{978C17CE-1D85-4091-B545-3B468A87ECE1}" dt="2022-08-26T17:07:20.379" v="191" actId="478"/>
          <ac:grpSpMkLst>
            <pc:docMk/>
            <pc:sldMk cId="1750913366" sldId="283"/>
            <ac:grpSpMk id="31" creationId="{75C86B83-5DBE-4816-9347-5928E1A902D7}"/>
          </ac:grpSpMkLst>
        </pc:grpChg>
        <pc:picChg chg="mod">
          <ac:chgData name="Michaela Popelková" userId="4da947f916a43c95" providerId="LiveId" clId="{978C17CE-1D85-4091-B545-3B468A87ECE1}" dt="2022-08-26T16:57:00.008" v="54" actId="165"/>
          <ac:picMkLst>
            <pc:docMk/>
            <pc:sldMk cId="1750913366" sldId="283"/>
            <ac:picMk id="4" creationId="{7C5BA72C-3C67-47D8-D20C-4A68A213CD9B}"/>
          </ac:picMkLst>
        </pc:picChg>
        <pc:picChg chg="mod">
          <ac:chgData name="Michaela Popelková" userId="4da947f916a43c95" providerId="LiveId" clId="{978C17CE-1D85-4091-B545-3B468A87ECE1}" dt="2022-08-26T16:57:00.008" v="54" actId="165"/>
          <ac:picMkLst>
            <pc:docMk/>
            <pc:sldMk cId="1750913366" sldId="283"/>
            <ac:picMk id="10" creationId="{070310D6-AF05-DB29-47DD-6244D0A02A10}"/>
          </ac:picMkLst>
        </pc:picChg>
        <pc:picChg chg="mod topLvl">
          <ac:chgData name="Michaela Popelková" userId="4da947f916a43c95" providerId="LiveId" clId="{978C17CE-1D85-4091-B545-3B468A87ECE1}" dt="2022-08-26T19:04:24.148" v="278" actId="164"/>
          <ac:picMkLst>
            <pc:docMk/>
            <pc:sldMk cId="1750913366" sldId="283"/>
            <ac:picMk id="12" creationId="{5C6041F1-512A-40E2-9301-2185411A119E}"/>
          </ac:picMkLst>
        </pc:picChg>
        <pc:picChg chg="mod">
          <ac:chgData name="Michaela Popelková" userId="4da947f916a43c95" providerId="LiveId" clId="{978C17CE-1D85-4091-B545-3B468A87ECE1}" dt="2022-08-26T16:57:00.008" v="54" actId="165"/>
          <ac:picMkLst>
            <pc:docMk/>
            <pc:sldMk cId="1750913366" sldId="283"/>
            <ac:picMk id="16" creationId="{70E7C921-3FAE-170F-B679-49147BFFCAF2}"/>
          </ac:picMkLst>
        </pc:picChg>
        <pc:picChg chg="mod topLvl">
          <ac:chgData name="Michaela Popelková" userId="4da947f916a43c95" providerId="LiveId" clId="{978C17CE-1D85-4091-B545-3B468A87ECE1}" dt="2022-08-26T19:04:24.148" v="278" actId="164"/>
          <ac:picMkLst>
            <pc:docMk/>
            <pc:sldMk cId="1750913366" sldId="283"/>
            <ac:picMk id="17" creationId="{E3A78153-88F8-EB8E-61E5-D6F9538B36DB}"/>
          </ac:picMkLst>
        </pc:picChg>
        <pc:picChg chg="mod">
          <ac:chgData name="Michaela Popelková" userId="4da947f916a43c95" providerId="LiveId" clId="{978C17CE-1D85-4091-B545-3B468A87ECE1}" dt="2022-08-26T16:57:04.227" v="56"/>
          <ac:picMkLst>
            <pc:docMk/>
            <pc:sldMk cId="1750913366" sldId="283"/>
            <ac:picMk id="25" creationId="{F5634956-75C6-77C7-C8B9-13A1B0FA918A}"/>
          </ac:picMkLst>
        </pc:picChg>
        <pc:picChg chg="mod">
          <ac:chgData name="Michaela Popelková" userId="4da947f916a43c95" providerId="LiveId" clId="{978C17CE-1D85-4091-B545-3B468A87ECE1}" dt="2022-08-26T16:57:04.227" v="56"/>
          <ac:picMkLst>
            <pc:docMk/>
            <pc:sldMk cId="1750913366" sldId="283"/>
            <ac:picMk id="27" creationId="{4FA17208-3A5F-1E81-24AE-14ABD1339432}"/>
          </ac:picMkLst>
        </pc:picChg>
        <pc:picChg chg="mod">
          <ac:chgData name="Michaela Popelková" userId="4da947f916a43c95" providerId="LiveId" clId="{978C17CE-1D85-4091-B545-3B468A87ECE1}" dt="2022-08-26T17:07:22.940" v="193"/>
          <ac:picMkLst>
            <pc:docMk/>
            <pc:sldMk cId="1750913366" sldId="283"/>
            <ac:picMk id="35" creationId="{2BC7FCA6-48C6-8997-4486-BCFB01563BBA}"/>
          </ac:picMkLst>
        </pc:picChg>
      </pc:sldChg>
      <pc:sldChg chg="addSp delSp modSp mod">
        <pc:chgData name="Michaela Popelková" userId="4da947f916a43c95" providerId="LiveId" clId="{978C17CE-1D85-4091-B545-3B468A87ECE1}" dt="2022-08-26T19:02:54.794" v="268" actId="164"/>
        <pc:sldMkLst>
          <pc:docMk/>
          <pc:sldMk cId="983191359" sldId="293"/>
        </pc:sldMkLst>
        <pc:spChg chg="mod">
          <ac:chgData name="Michaela Popelková" userId="4da947f916a43c95" providerId="LiveId" clId="{978C17CE-1D85-4091-B545-3B468A87ECE1}" dt="2022-08-26T19:02:54.794" v="268" actId="164"/>
          <ac:spMkLst>
            <pc:docMk/>
            <pc:sldMk cId="983191359" sldId="293"/>
            <ac:spMk id="3" creationId="{0FA88B47-E417-42DF-9954-02FCED7A53B6}"/>
          </ac:spMkLst>
        </pc:spChg>
        <pc:spChg chg="mod">
          <ac:chgData name="Michaela Popelková" userId="4da947f916a43c95" providerId="LiveId" clId="{978C17CE-1D85-4091-B545-3B468A87ECE1}" dt="2022-08-26T16:59:51.645" v="70" actId="1076"/>
          <ac:spMkLst>
            <pc:docMk/>
            <pc:sldMk cId="983191359" sldId="293"/>
            <ac:spMk id="5" creationId="{CF121020-33C5-4F0A-9316-D6F715D55E39}"/>
          </ac:spMkLst>
        </pc:spChg>
        <pc:spChg chg="mod">
          <ac:chgData name="Michaela Popelková" userId="4da947f916a43c95" providerId="LiveId" clId="{978C17CE-1D85-4091-B545-3B468A87ECE1}" dt="2022-08-26T19:02:54.794" v="268" actId="164"/>
          <ac:spMkLst>
            <pc:docMk/>
            <pc:sldMk cId="983191359" sldId="293"/>
            <ac:spMk id="6" creationId="{CB0D2207-ED2E-49C4-9FF2-D2D44375B58B}"/>
          </ac:spMkLst>
        </pc:spChg>
        <pc:spChg chg="mod">
          <ac:chgData name="Michaela Popelková" userId="4da947f916a43c95" providerId="LiveId" clId="{978C17CE-1D85-4091-B545-3B468A87ECE1}" dt="2022-08-26T19:02:54.794" v="268" actId="164"/>
          <ac:spMkLst>
            <pc:docMk/>
            <pc:sldMk cId="983191359" sldId="293"/>
            <ac:spMk id="7" creationId="{C4AAAE45-881C-441D-A941-FEDD8235557D}"/>
          </ac:spMkLst>
        </pc:spChg>
        <pc:spChg chg="mod">
          <ac:chgData name="Michaela Popelková" userId="4da947f916a43c95" providerId="LiveId" clId="{978C17CE-1D85-4091-B545-3B468A87ECE1}" dt="2022-08-26T16:54:21.973" v="25"/>
          <ac:spMkLst>
            <pc:docMk/>
            <pc:sldMk cId="983191359" sldId="293"/>
            <ac:spMk id="8" creationId="{B1885518-A37D-378F-993B-937B4BF9D6CA}"/>
          </ac:spMkLst>
        </pc:spChg>
        <pc:spChg chg="mod">
          <ac:chgData name="Michaela Popelková" userId="4da947f916a43c95" providerId="LiveId" clId="{978C17CE-1D85-4091-B545-3B468A87ECE1}" dt="2022-08-26T16:54:21.973" v="25"/>
          <ac:spMkLst>
            <pc:docMk/>
            <pc:sldMk cId="983191359" sldId="293"/>
            <ac:spMk id="9" creationId="{4CFAE3E4-55D9-4DA0-837E-2666DCFC1041}"/>
          </ac:spMkLst>
        </pc:spChg>
        <pc:spChg chg="mod">
          <ac:chgData name="Michaela Popelková" userId="4da947f916a43c95" providerId="LiveId" clId="{978C17CE-1D85-4091-B545-3B468A87ECE1}" dt="2022-08-26T16:54:21.973" v="25"/>
          <ac:spMkLst>
            <pc:docMk/>
            <pc:sldMk cId="983191359" sldId="293"/>
            <ac:spMk id="14" creationId="{8AEE068B-ECB6-D7DD-1C1A-538DFF7155A8}"/>
          </ac:spMkLst>
        </pc:spChg>
        <pc:spChg chg="mod">
          <ac:chgData name="Michaela Popelková" userId="4da947f916a43c95" providerId="LiveId" clId="{978C17CE-1D85-4091-B545-3B468A87ECE1}" dt="2022-08-26T17:03:47.663" v="152" actId="1076"/>
          <ac:spMkLst>
            <pc:docMk/>
            <pc:sldMk cId="983191359" sldId="293"/>
            <ac:spMk id="16" creationId="{D8089EAA-28F1-4041-F4AB-37CDFE390CF5}"/>
          </ac:spMkLst>
        </pc:spChg>
        <pc:spChg chg="mod">
          <ac:chgData name="Michaela Popelková" userId="4da947f916a43c95" providerId="LiveId" clId="{978C17CE-1D85-4091-B545-3B468A87ECE1}" dt="2022-08-26T19:02:54.794" v="268" actId="164"/>
          <ac:spMkLst>
            <pc:docMk/>
            <pc:sldMk cId="983191359" sldId="293"/>
            <ac:spMk id="18" creationId="{47B6D496-E516-4A9B-8DFB-B71D41C8FFAB}"/>
          </ac:spMkLst>
        </pc:spChg>
        <pc:spChg chg="mod">
          <ac:chgData name="Michaela Popelková" userId="4da947f916a43c95" providerId="LiveId" clId="{978C17CE-1D85-4091-B545-3B468A87ECE1}" dt="2022-08-26T19:02:54.794" v="268" actId="164"/>
          <ac:spMkLst>
            <pc:docMk/>
            <pc:sldMk cId="983191359" sldId="293"/>
            <ac:spMk id="19" creationId="{881BF104-7173-44C0-B01A-136F6603262A}"/>
          </ac:spMkLst>
        </pc:spChg>
        <pc:grpChg chg="mod">
          <ac:chgData name="Michaela Popelková" userId="4da947f916a43c95" providerId="LiveId" clId="{978C17CE-1D85-4091-B545-3B468A87ECE1}" dt="2022-08-26T17:04:51.844" v="156" actId="164"/>
          <ac:grpSpMkLst>
            <pc:docMk/>
            <pc:sldMk cId="983191359" sldId="293"/>
            <ac:grpSpMk id="2" creationId="{3655990A-3F94-C913-0696-AE28B61E304D}"/>
          </ac:grpSpMkLst>
        </pc:grpChg>
        <pc:grpChg chg="add mod">
          <ac:chgData name="Michaela Popelková" userId="4da947f916a43c95" providerId="LiveId" clId="{978C17CE-1D85-4091-B545-3B468A87ECE1}" dt="2022-08-26T19:02:54.794" v="268" actId="164"/>
          <ac:grpSpMkLst>
            <pc:docMk/>
            <pc:sldMk cId="983191359" sldId="293"/>
            <ac:grpSpMk id="4" creationId="{8699BCA4-5442-91E4-6CF5-F4DFB089ECA6}"/>
          </ac:grpSpMkLst>
        </pc:grpChg>
        <pc:grpChg chg="mod">
          <ac:chgData name="Michaela Popelková" userId="4da947f916a43c95" providerId="LiveId" clId="{978C17CE-1D85-4091-B545-3B468A87ECE1}" dt="2022-08-26T16:54:21.973" v="25"/>
          <ac:grpSpMkLst>
            <pc:docMk/>
            <pc:sldMk cId="983191359" sldId="293"/>
            <ac:grpSpMk id="11" creationId="{FBDDB0EF-25EC-2618-1B82-FE5B721BE143}"/>
          </ac:grpSpMkLst>
        </pc:grpChg>
        <pc:grpChg chg="add mod">
          <ac:chgData name="Michaela Popelková" userId="4da947f916a43c95" providerId="LiveId" clId="{978C17CE-1D85-4091-B545-3B468A87ECE1}" dt="2022-08-26T19:02:54.794" v="268" actId="164"/>
          <ac:grpSpMkLst>
            <pc:docMk/>
            <pc:sldMk cId="983191359" sldId="293"/>
            <ac:grpSpMk id="17" creationId="{E5FDCBA1-314C-1678-CCC9-E8B492A50CA7}"/>
          </ac:grpSpMkLst>
        </pc:grpChg>
        <pc:grpChg chg="add mod">
          <ac:chgData name="Michaela Popelková" userId="4da947f916a43c95" providerId="LiveId" clId="{978C17CE-1D85-4091-B545-3B468A87ECE1}" dt="2022-08-26T19:02:54.794" v="268" actId="164"/>
          <ac:grpSpMkLst>
            <pc:docMk/>
            <pc:sldMk cId="983191359" sldId="293"/>
            <ac:grpSpMk id="20" creationId="{77A50D81-9228-00D0-AF30-B79BC5038957}"/>
          </ac:grpSpMkLst>
        </pc:grpChg>
        <pc:grpChg chg="del">
          <ac:chgData name="Michaela Popelková" userId="4da947f916a43c95" providerId="LiveId" clId="{978C17CE-1D85-4091-B545-3B468A87ECE1}" dt="2022-08-26T16:54:21.078" v="24" actId="478"/>
          <ac:grpSpMkLst>
            <pc:docMk/>
            <pc:sldMk cId="983191359" sldId="293"/>
            <ac:grpSpMk id="21" creationId="{4B538994-1692-F1D0-8000-96745E4FAEC9}"/>
          </ac:grpSpMkLst>
        </pc:grpChg>
        <pc:grpChg chg="mod">
          <ac:chgData name="Michaela Popelková" userId="4da947f916a43c95" providerId="LiveId" clId="{978C17CE-1D85-4091-B545-3B468A87ECE1}" dt="2022-08-26T17:04:51.844" v="156" actId="164"/>
          <ac:grpSpMkLst>
            <pc:docMk/>
            <pc:sldMk cId="983191359" sldId="293"/>
            <ac:grpSpMk id="46" creationId="{99F07162-DAE1-4A45-A527-3A9C04B2DF14}"/>
          </ac:grpSpMkLst>
        </pc:grpChg>
        <pc:picChg chg="mod">
          <ac:chgData name="Michaela Popelková" userId="4da947f916a43c95" providerId="LiveId" clId="{978C17CE-1D85-4091-B545-3B468A87ECE1}" dt="2022-08-26T16:54:21.973" v="25"/>
          <ac:picMkLst>
            <pc:docMk/>
            <pc:sldMk cId="983191359" sldId="293"/>
            <ac:picMk id="12" creationId="{4A8D032C-5C8A-7080-991F-7383AB6DEE66}"/>
          </ac:picMkLst>
        </pc:picChg>
        <pc:picChg chg="mod">
          <ac:chgData name="Michaela Popelková" userId="4da947f916a43c95" providerId="LiveId" clId="{978C17CE-1D85-4091-B545-3B468A87ECE1}" dt="2022-08-26T16:54:21.973" v="25"/>
          <ac:picMkLst>
            <pc:docMk/>
            <pc:sldMk cId="983191359" sldId="293"/>
            <ac:picMk id="15" creationId="{70426CE7-1F93-4CA4-1B16-0A5946369315}"/>
          </ac:picMkLst>
        </pc:picChg>
        <pc:picChg chg="mod">
          <ac:chgData name="Michaela Popelková" userId="4da947f916a43c95" providerId="LiveId" clId="{978C17CE-1D85-4091-B545-3B468A87ECE1}" dt="2022-08-26T19:02:54.794" v="268" actId="164"/>
          <ac:picMkLst>
            <pc:docMk/>
            <pc:sldMk cId="983191359" sldId="293"/>
            <ac:picMk id="27" creationId="{07EFD3AD-41DC-4565-8067-2BCEA9CC95A5}"/>
          </ac:picMkLst>
        </pc:picChg>
        <pc:picChg chg="mod">
          <ac:chgData name="Michaela Popelková" userId="4da947f916a43c95" providerId="LiveId" clId="{978C17CE-1D85-4091-B545-3B468A87ECE1}" dt="2022-08-26T19:02:54.794" v="268" actId="164"/>
          <ac:picMkLst>
            <pc:docMk/>
            <pc:sldMk cId="983191359" sldId="293"/>
            <ac:picMk id="32" creationId="{1AEF6221-3A17-E0FB-2506-AFF5FDD70AE9}"/>
          </ac:picMkLst>
        </pc:picChg>
      </pc:sldChg>
      <pc:sldChg chg="addSp delSp modSp mod">
        <pc:chgData name="Michaela Popelková" userId="4da947f916a43c95" providerId="LiveId" clId="{978C17CE-1D85-4091-B545-3B468A87ECE1}" dt="2022-08-26T19:02:46.986" v="267" actId="164"/>
        <pc:sldMkLst>
          <pc:docMk/>
          <pc:sldMk cId="4182595171" sldId="294"/>
        </pc:sldMkLst>
        <pc:spChg chg="mod">
          <ac:chgData name="Michaela Popelková" userId="4da947f916a43c95" providerId="LiveId" clId="{978C17CE-1D85-4091-B545-3B468A87ECE1}" dt="2022-08-26T17:04:11.075" v="154"/>
          <ac:spMkLst>
            <pc:docMk/>
            <pc:sldMk cId="4182595171" sldId="294"/>
            <ac:spMk id="5" creationId="{017004C1-496C-D257-3AAF-98C1F99326EB}"/>
          </ac:spMkLst>
        </pc:spChg>
        <pc:spChg chg="mod topLvl">
          <ac:chgData name="Michaela Popelková" userId="4da947f916a43c95" providerId="LiveId" clId="{978C17CE-1D85-4091-B545-3B468A87ECE1}" dt="2022-08-26T19:02:46.986" v="267" actId="164"/>
          <ac:spMkLst>
            <pc:docMk/>
            <pc:sldMk cId="4182595171" sldId="294"/>
            <ac:spMk id="6" creationId="{CB0D2207-ED2E-49C4-9FF2-D2D44375B58B}"/>
          </ac:spMkLst>
        </pc:spChg>
        <pc:spChg chg="mod topLvl">
          <ac:chgData name="Michaela Popelková" userId="4da947f916a43c95" providerId="LiveId" clId="{978C17CE-1D85-4091-B545-3B468A87ECE1}" dt="2022-08-26T19:02:46.986" v="267" actId="164"/>
          <ac:spMkLst>
            <pc:docMk/>
            <pc:sldMk cId="4182595171" sldId="294"/>
            <ac:spMk id="7" creationId="{C4AAAE45-881C-441D-A941-FEDD8235557D}"/>
          </ac:spMkLst>
        </pc:spChg>
        <pc:spChg chg="mod topLvl">
          <ac:chgData name="Michaela Popelková" userId="4da947f916a43c95" providerId="LiveId" clId="{978C17CE-1D85-4091-B545-3B468A87ECE1}" dt="2022-08-26T19:02:46.986" v="267" actId="164"/>
          <ac:spMkLst>
            <pc:docMk/>
            <pc:sldMk cId="4182595171" sldId="294"/>
            <ac:spMk id="8" creationId="{3CE28E64-9DFF-495E-943E-1EF7A3AC4AEC}"/>
          </ac:spMkLst>
        </pc:spChg>
        <pc:spChg chg="mod topLvl">
          <ac:chgData name="Michaela Popelková" userId="4da947f916a43c95" providerId="LiveId" clId="{978C17CE-1D85-4091-B545-3B468A87ECE1}" dt="2022-08-26T16:54:13.835" v="23" actId="164"/>
          <ac:spMkLst>
            <pc:docMk/>
            <pc:sldMk cId="4182595171" sldId="294"/>
            <ac:spMk id="12" creationId="{6C786725-7AA4-28FB-EA5B-55A1A199DE3B}"/>
          </ac:spMkLst>
        </pc:spChg>
        <pc:spChg chg="mod topLvl">
          <ac:chgData name="Michaela Popelková" userId="4da947f916a43c95" providerId="LiveId" clId="{978C17CE-1D85-4091-B545-3B468A87ECE1}" dt="2022-08-26T16:54:13.835" v="23" actId="164"/>
          <ac:spMkLst>
            <pc:docMk/>
            <pc:sldMk cId="4182595171" sldId="294"/>
            <ac:spMk id="13" creationId="{BFB8AABE-BB33-724A-6B6F-530D309BA5EB}"/>
          </ac:spMkLst>
        </pc:spChg>
        <pc:spChg chg="mod">
          <ac:chgData name="Michaela Popelková" userId="4da947f916a43c95" providerId="LiveId" clId="{978C17CE-1D85-4091-B545-3B468A87ECE1}" dt="2022-08-26T16:53:30.193" v="21" actId="165"/>
          <ac:spMkLst>
            <pc:docMk/>
            <pc:sldMk cId="4182595171" sldId="294"/>
            <ac:spMk id="15" creationId="{5B77C06A-9C9C-28FC-FFF5-09673D7C7179}"/>
          </ac:spMkLst>
        </pc:spChg>
        <pc:spChg chg="mod topLvl">
          <ac:chgData name="Michaela Popelková" userId="4da947f916a43c95" providerId="LiveId" clId="{978C17CE-1D85-4091-B545-3B468A87ECE1}" dt="2022-08-26T19:02:46.986" v="267" actId="164"/>
          <ac:spMkLst>
            <pc:docMk/>
            <pc:sldMk cId="4182595171" sldId="294"/>
            <ac:spMk id="18" creationId="{47B6D496-E516-4A9B-8DFB-B71D41C8FFAB}"/>
          </ac:spMkLst>
        </pc:spChg>
        <pc:spChg chg="mod topLvl">
          <ac:chgData name="Michaela Popelková" userId="4da947f916a43c95" providerId="LiveId" clId="{978C17CE-1D85-4091-B545-3B468A87ECE1}" dt="2022-08-26T19:02:46.986" v="267" actId="164"/>
          <ac:spMkLst>
            <pc:docMk/>
            <pc:sldMk cId="4182595171" sldId="294"/>
            <ac:spMk id="19" creationId="{881BF104-7173-44C0-B01A-136F6603262A}"/>
          </ac:spMkLst>
        </pc:spChg>
        <pc:spChg chg="mod">
          <ac:chgData name="Michaela Popelková" userId="4da947f916a43c95" providerId="LiveId" clId="{978C17CE-1D85-4091-B545-3B468A87ECE1}" dt="2022-08-26T17:04:11.075" v="154"/>
          <ac:spMkLst>
            <pc:docMk/>
            <pc:sldMk cId="4182595171" sldId="294"/>
            <ac:spMk id="25" creationId="{FFCBDED5-41E4-E9F4-36F3-BC32344196AF}"/>
          </ac:spMkLst>
        </pc:spChg>
        <pc:spChg chg="mod">
          <ac:chgData name="Michaela Popelková" userId="4da947f916a43c95" providerId="LiveId" clId="{978C17CE-1D85-4091-B545-3B468A87ECE1}" dt="2022-08-26T16:52:53.950" v="15" actId="165"/>
          <ac:spMkLst>
            <pc:docMk/>
            <pc:sldMk cId="4182595171" sldId="294"/>
            <ac:spMk id="51" creationId="{9C93B14D-BD0F-E427-FDB3-4BD3E6FBFB8A}"/>
          </ac:spMkLst>
        </pc:spChg>
        <pc:spChg chg="mod topLvl">
          <ac:chgData name="Michaela Popelková" userId="4da947f916a43c95" providerId="LiveId" clId="{978C17CE-1D85-4091-B545-3B468A87ECE1}" dt="2022-08-26T19:02:46.986" v="267" actId="164"/>
          <ac:spMkLst>
            <pc:docMk/>
            <pc:sldMk cId="4182595171" sldId="294"/>
            <ac:spMk id="59" creationId="{66B2D7F9-AB54-3EC4-61B9-8A5F8758E6B3}"/>
          </ac:spMkLst>
        </pc:spChg>
        <pc:grpChg chg="add mod">
          <ac:chgData name="Michaela Popelková" userId="4da947f916a43c95" providerId="LiveId" clId="{978C17CE-1D85-4091-B545-3B468A87ECE1}" dt="2022-08-26T19:02:46.986" v="267" actId="164"/>
          <ac:grpSpMkLst>
            <pc:docMk/>
            <pc:sldMk cId="4182595171" sldId="294"/>
            <ac:grpSpMk id="2" creationId="{DA63FD8A-94AF-433A-232A-CBA1B153441A}"/>
          </ac:grpSpMkLst>
        </pc:grpChg>
        <pc:grpChg chg="add mod">
          <ac:chgData name="Michaela Popelková" userId="4da947f916a43c95" providerId="LiveId" clId="{978C17CE-1D85-4091-B545-3B468A87ECE1}" dt="2022-08-26T19:02:46.986" v="267" actId="164"/>
          <ac:grpSpMkLst>
            <pc:docMk/>
            <pc:sldMk cId="4182595171" sldId="294"/>
            <ac:grpSpMk id="3" creationId="{E8D67A24-C872-FCBA-E9A9-5E31F42D4F8C}"/>
          </ac:grpSpMkLst>
        </pc:grpChg>
        <pc:grpChg chg="add mod">
          <ac:chgData name="Michaela Popelková" userId="4da947f916a43c95" providerId="LiveId" clId="{978C17CE-1D85-4091-B545-3B468A87ECE1}" dt="2022-08-26T19:02:46.986" v="267" actId="164"/>
          <ac:grpSpMkLst>
            <pc:docMk/>
            <pc:sldMk cId="4182595171" sldId="294"/>
            <ac:grpSpMk id="4" creationId="{414DC0D1-EFAC-C003-2A23-F76CAFB44EDC}"/>
          </ac:grpSpMkLst>
        </pc:grpChg>
        <pc:grpChg chg="del">
          <ac:chgData name="Michaela Popelková" userId="4da947f916a43c95" providerId="LiveId" clId="{978C17CE-1D85-4091-B545-3B468A87ECE1}" dt="2022-08-26T17:04:04.394" v="153" actId="478"/>
          <ac:grpSpMkLst>
            <pc:docMk/>
            <pc:sldMk cId="4182595171" sldId="294"/>
            <ac:grpSpMk id="4" creationId="{8B73E246-807E-C3C7-084F-47958B2E75B9}"/>
          </ac:grpSpMkLst>
        </pc:grpChg>
        <pc:grpChg chg="del mod topLvl">
          <ac:chgData name="Michaela Popelková" userId="4da947f916a43c95" providerId="LiveId" clId="{978C17CE-1D85-4091-B545-3B468A87ECE1}" dt="2022-08-26T16:53:03.486" v="16" actId="165"/>
          <ac:grpSpMkLst>
            <pc:docMk/>
            <pc:sldMk cId="4182595171" sldId="294"/>
            <ac:grpSpMk id="9" creationId="{A5DE0CD3-A3BB-8DFF-2C5A-DD95AE686C04}"/>
          </ac:grpSpMkLst>
        </pc:grpChg>
        <pc:grpChg chg="del mod topLvl">
          <ac:chgData name="Michaela Popelková" userId="4da947f916a43c95" providerId="LiveId" clId="{978C17CE-1D85-4091-B545-3B468A87ECE1}" dt="2022-08-26T16:53:30.193" v="21" actId="165"/>
          <ac:grpSpMkLst>
            <pc:docMk/>
            <pc:sldMk cId="4182595171" sldId="294"/>
            <ac:grpSpMk id="10" creationId="{7BE65479-496E-66CB-CCD2-FCCE48D28F2E}"/>
          </ac:grpSpMkLst>
        </pc:grpChg>
        <pc:grpChg chg="mod topLvl">
          <ac:chgData name="Michaela Popelková" userId="4da947f916a43c95" providerId="LiveId" clId="{978C17CE-1D85-4091-B545-3B468A87ECE1}" dt="2022-08-26T16:54:13.835" v="23" actId="164"/>
          <ac:grpSpMkLst>
            <pc:docMk/>
            <pc:sldMk cId="4182595171" sldId="294"/>
            <ac:grpSpMk id="14" creationId="{F090156D-E277-E586-4E43-AA7E5156F2CF}"/>
          </ac:grpSpMkLst>
        </pc:grpChg>
        <pc:grpChg chg="del">
          <ac:chgData name="Michaela Popelková" userId="4da947f916a43c95" providerId="LiveId" clId="{978C17CE-1D85-4091-B545-3B468A87ECE1}" dt="2022-08-26T16:52:53.950" v="15" actId="165"/>
          <ac:grpSpMkLst>
            <pc:docMk/>
            <pc:sldMk cId="4182595171" sldId="294"/>
            <ac:grpSpMk id="20" creationId="{13599F57-EF45-E2B8-3C5D-BEF61A4ECCE5}"/>
          </ac:grpSpMkLst>
        </pc:grpChg>
        <pc:grpChg chg="mod topLvl">
          <ac:chgData name="Michaela Popelková" userId="4da947f916a43c95" providerId="LiveId" clId="{978C17CE-1D85-4091-B545-3B468A87ECE1}" dt="2022-08-26T19:02:46.986" v="267" actId="164"/>
          <ac:grpSpMkLst>
            <pc:docMk/>
            <pc:sldMk cId="4182595171" sldId="294"/>
            <ac:grpSpMk id="50" creationId="{0F268630-BD56-5974-05BC-65061B25E372}"/>
          </ac:grpSpMkLst>
        </pc:grpChg>
        <pc:picChg chg="mod topLvl">
          <ac:chgData name="Michaela Popelková" userId="4da947f916a43c95" providerId="LiveId" clId="{978C17CE-1D85-4091-B545-3B468A87ECE1}" dt="2022-08-26T16:54:13.835" v="23" actId="164"/>
          <ac:picMkLst>
            <pc:docMk/>
            <pc:sldMk cId="4182595171" sldId="294"/>
            <ac:picMk id="11" creationId="{7A45808D-E689-D2D8-DED4-FE7296865AB1}"/>
          </ac:picMkLst>
        </pc:picChg>
        <pc:picChg chg="mod">
          <ac:chgData name="Michaela Popelková" userId="4da947f916a43c95" providerId="LiveId" clId="{978C17CE-1D85-4091-B545-3B468A87ECE1}" dt="2022-08-26T16:53:30.193" v="21" actId="165"/>
          <ac:picMkLst>
            <pc:docMk/>
            <pc:sldMk cId="4182595171" sldId="294"/>
            <ac:picMk id="16" creationId="{EF25E170-4107-7277-C1C2-05A99639018F}"/>
          </ac:picMkLst>
        </pc:picChg>
        <pc:picChg chg="mod topLvl">
          <ac:chgData name="Michaela Popelková" userId="4da947f916a43c95" providerId="LiveId" clId="{978C17CE-1D85-4091-B545-3B468A87ECE1}" dt="2022-08-26T19:02:46.986" v="267" actId="164"/>
          <ac:picMkLst>
            <pc:docMk/>
            <pc:sldMk cId="4182595171" sldId="294"/>
            <ac:picMk id="17" creationId="{DE47A144-180E-5E6A-50D8-F8386037DAAB}"/>
          </ac:picMkLst>
        </pc:picChg>
        <pc:picChg chg="mod">
          <ac:chgData name="Michaela Popelková" userId="4da947f916a43c95" providerId="LiveId" clId="{978C17CE-1D85-4091-B545-3B468A87ECE1}" dt="2022-08-26T17:04:11.075" v="154"/>
          <ac:picMkLst>
            <pc:docMk/>
            <pc:sldMk cId="4182595171" sldId="294"/>
            <ac:picMk id="24" creationId="{C9BDE7F6-5099-0333-68B5-4D3978539059}"/>
          </ac:picMkLst>
        </pc:picChg>
        <pc:picChg chg="mod">
          <ac:chgData name="Michaela Popelková" userId="4da947f916a43c95" providerId="LiveId" clId="{978C17CE-1D85-4091-B545-3B468A87ECE1}" dt="2022-08-26T16:52:53.950" v="15" actId="165"/>
          <ac:picMkLst>
            <pc:docMk/>
            <pc:sldMk cId="4182595171" sldId="294"/>
            <ac:picMk id="52" creationId="{9F2241EA-A7EE-3E66-FE34-8D64ECFBE893}"/>
          </ac:picMkLst>
        </pc:picChg>
      </pc:sldChg>
      <pc:sldChg chg="addSp delSp modSp mod">
        <pc:chgData name="Michaela Popelková" userId="4da947f916a43c95" providerId="LiveId" clId="{978C17CE-1D85-4091-B545-3B468A87ECE1}" dt="2022-08-26T19:04:09.165" v="276" actId="164"/>
        <pc:sldMkLst>
          <pc:docMk/>
          <pc:sldMk cId="3335275333" sldId="295"/>
        </pc:sldMkLst>
        <pc:spChg chg="mod topLvl">
          <ac:chgData name="Michaela Popelková" userId="4da947f916a43c95" providerId="LiveId" clId="{978C17CE-1D85-4091-B545-3B468A87ECE1}" dt="2022-08-26T19:04:09.165" v="276" actId="164"/>
          <ac:spMkLst>
            <pc:docMk/>
            <pc:sldMk cId="3335275333" sldId="295"/>
            <ac:spMk id="2" creationId="{15A2ED27-6654-C86D-4362-C224CBAB60A3}"/>
          </ac:spMkLst>
        </pc:spChg>
        <pc:spChg chg="mod">
          <ac:chgData name="Michaela Popelková" userId="4da947f916a43c95" providerId="LiveId" clId="{978C17CE-1D85-4091-B545-3B468A87ECE1}" dt="2022-08-26T16:56:21.144" v="47" actId="165"/>
          <ac:spMkLst>
            <pc:docMk/>
            <pc:sldMk cId="3335275333" sldId="295"/>
            <ac:spMk id="4" creationId="{2BFA2681-0DFB-C9CA-475A-BCBA4044DBE7}"/>
          </ac:spMkLst>
        </pc:spChg>
        <pc:spChg chg="mod topLvl">
          <ac:chgData name="Michaela Popelková" userId="4da947f916a43c95" providerId="LiveId" clId="{978C17CE-1D85-4091-B545-3B468A87ECE1}" dt="2022-08-26T19:04:09.165" v="276" actId="164"/>
          <ac:spMkLst>
            <pc:docMk/>
            <pc:sldMk cId="3335275333" sldId="295"/>
            <ac:spMk id="6" creationId="{CB0D2207-ED2E-49C4-9FF2-D2D44375B58B}"/>
          </ac:spMkLst>
        </pc:spChg>
        <pc:spChg chg="mod topLvl">
          <ac:chgData name="Michaela Popelková" userId="4da947f916a43c95" providerId="LiveId" clId="{978C17CE-1D85-4091-B545-3B468A87ECE1}" dt="2022-08-26T19:04:09.165" v="276" actId="164"/>
          <ac:spMkLst>
            <pc:docMk/>
            <pc:sldMk cId="3335275333" sldId="295"/>
            <ac:spMk id="7" creationId="{C4AAAE45-881C-441D-A941-FEDD8235557D}"/>
          </ac:spMkLst>
        </pc:spChg>
        <pc:spChg chg="mod topLvl">
          <ac:chgData name="Michaela Popelková" userId="4da947f916a43c95" providerId="LiveId" clId="{978C17CE-1D85-4091-B545-3B468A87ECE1}" dt="2022-08-26T19:04:09.165" v="276" actId="164"/>
          <ac:spMkLst>
            <pc:docMk/>
            <pc:sldMk cId="3335275333" sldId="295"/>
            <ac:spMk id="8" creationId="{3CE28E64-9DFF-495E-943E-1EF7A3AC4AEC}"/>
          </ac:spMkLst>
        </pc:spChg>
        <pc:spChg chg="mod">
          <ac:chgData name="Michaela Popelková" userId="4da947f916a43c95" providerId="LiveId" clId="{978C17CE-1D85-4091-B545-3B468A87ECE1}" dt="2022-08-26T16:56:21.144" v="47" actId="165"/>
          <ac:spMkLst>
            <pc:docMk/>
            <pc:sldMk cId="3335275333" sldId="295"/>
            <ac:spMk id="9" creationId="{9640741C-E728-7E9C-7E27-5572B4034C8F}"/>
          </ac:spMkLst>
        </pc:spChg>
        <pc:spChg chg="mod">
          <ac:chgData name="Michaela Popelková" userId="4da947f916a43c95" providerId="LiveId" clId="{978C17CE-1D85-4091-B545-3B468A87ECE1}" dt="2022-08-26T16:56:21.144" v="47" actId="165"/>
          <ac:spMkLst>
            <pc:docMk/>
            <pc:sldMk cId="3335275333" sldId="295"/>
            <ac:spMk id="13" creationId="{EAF25508-2B1F-66BF-6B44-86CB633E47BC}"/>
          </ac:spMkLst>
        </pc:spChg>
        <pc:spChg chg="mod">
          <ac:chgData name="Michaela Popelková" userId="4da947f916a43c95" providerId="LiveId" clId="{978C17CE-1D85-4091-B545-3B468A87ECE1}" dt="2022-08-26T16:56:21.144" v="47" actId="165"/>
          <ac:spMkLst>
            <pc:docMk/>
            <pc:sldMk cId="3335275333" sldId="295"/>
            <ac:spMk id="14" creationId="{09AF7F46-762B-020E-DFC7-29EA2DC47E6D}"/>
          </ac:spMkLst>
        </pc:spChg>
        <pc:spChg chg="mod">
          <ac:chgData name="Michaela Popelková" userId="4da947f916a43c95" providerId="LiveId" clId="{978C17CE-1D85-4091-B545-3B468A87ECE1}" dt="2022-08-26T16:56:21.144" v="47" actId="165"/>
          <ac:spMkLst>
            <pc:docMk/>
            <pc:sldMk cId="3335275333" sldId="295"/>
            <ac:spMk id="16" creationId="{0C339D0F-204B-D977-35CD-65E0A6319AF3}"/>
          </ac:spMkLst>
        </pc:spChg>
        <pc:spChg chg="mod topLvl">
          <ac:chgData name="Michaela Popelková" userId="4da947f916a43c95" providerId="LiveId" clId="{978C17CE-1D85-4091-B545-3B468A87ECE1}" dt="2022-08-26T19:04:09.165" v="276" actId="164"/>
          <ac:spMkLst>
            <pc:docMk/>
            <pc:sldMk cId="3335275333" sldId="295"/>
            <ac:spMk id="18" creationId="{47B6D496-E516-4A9B-8DFB-B71D41C8FFAB}"/>
          </ac:spMkLst>
        </pc:spChg>
        <pc:spChg chg="mod topLvl">
          <ac:chgData name="Michaela Popelková" userId="4da947f916a43c95" providerId="LiveId" clId="{978C17CE-1D85-4091-B545-3B468A87ECE1}" dt="2022-08-26T19:04:09.165" v="276" actId="164"/>
          <ac:spMkLst>
            <pc:docMk/>
            <pc:sldMk cId="3335275333" sldId="295"/>
            <ac:spMk id="19" creationId="{881BF104-7173-44C0-B01A-136F6603262A}"/>
          </ac:spMkLst>
        </pc:spChg>
        <pc:spChg chg="mod">
          <ac:chgData name="Michaela Popelková" userId="4da947f916a43c95" providerId="LiveId" clId="{978C17CE-1D85-4091-B545-3B468A87ECE1}" dt="2022-08-26T16:56:27.302" v="49"/>
          <ac:spMkLst>
            <pc:docMk/>
            <pc:sldMk cId="3335275333" sldId="295"/>
            <ac:spMk id="23" creationId="{BF6311AF-0C87-EF97-7667-E560F3E5DF5A}"/>
          </ac:spMkLst>
        </pc:spChg>
        <pc:spChg chg="mod">
          <ac:chgData name="Michaela Popelková" userId="4da947f916a43c95" providerId="LiveId" clId="{978C17CE-1D85-4091-B545-3B468A87ECE1}" dt="2022-08-26T16:56:27.302" v="49"/>
          <ac:spMkLst>
            <pc:docMk/>
            <pc:sldMk cId="3335275333" sldId="295"/>
            <ac:spMk id="24" creationId="{D21E623D-D267-F9F9-CA7C-BA6DE4815B82}"/>
          </ac:spMkLst>
        </pc:spChg>
        <pc:spChg chg="mod">
          <ac:chgData name="Michaela Popelková" userId="4da947f916a43c95" providerId="LiveId" clId="{978C17CE-1D85-4091-B545-3B468A87ECE1}" dt="2022-08-26T16:56:27.302" v="49"/>
          <ac:spMkLst>
            <pc:docMk/>
            <pc:sldMk cId="3335275333" sldId="295"/>
            <ac:spMk id="27" creationId="{B8678183-22B1-EE8D-5C07-0C736BC3F3BF}"/>
          </ac:spMkLst>
        </pc:spChg>
        <pc:spChg chg="mod">
          <ac:chgData name="Michaela Popelková" userId="4da947f916a43c95" providerId="LiveId" clId="{978C17CE-1D85-4091-B545-3B468A87ECE1}" dt="2022-08-26T17:06:55.073" v="186" actId="165"/>
          <ac:spMkLst>
            <pc:docMk/>
            <pc:sldMk cId="3335275333" sldId="295"/>
            <ac:spMk id="32" creationId="{70E85742-093C-7D95-825A-DFA1EB3738BF}"/>
          </ac:spMkLst>
        </pc:spChg>
        <pc:spChg chg="mod">
          <ac:chgData name="Michaela Popelková" userId="4da947f916a43c95" providerId="LiveId" clId="{978C17CE-1D85-4091-B545-3B468A87ECE1}" dt="2022-08-26T17:06:55.073" v="186" actId="165"/>
          <ac:spMkLst>
            <pc:docMk/>
            <pc:sldMk cId="3335275333" sldId="295"/>
            <ac:spMk id="34" creationId="{47E6A704-8C17-9AFD-7FAD-D93743A6B8EF}"/>
          </ac:spMkLst>
        </pc:spChg>
        <pc:spChg chg="mod">
          <ac:chgData name="Michaela Popelková" userId="4da947f916a43c95" providerId="LiveId" clId="{978C17CE-1D85-4091-B545-3B468A87ECE1}" dt="2022-08-26T17:06:55.073" v="186" actId="165"/>
          <ac:spMkLst>
            <pc:docMk/>
            <pc:sldMk cId="3335275333" sldId="295"/>
            <ac:spMk id="35" creationId="{A1678104-788F-6FCF-D23F-95099FFDA493}"/>
          </ac:spMkLst>
        </pc:spChg>
        <pc:spChg chg="mod">
          <ac:chgData name="Michaela Popelková" userId="4da947f916a43c95" providerId="LiveId" clId="{978C17CE-1D85-4091-B545-3B468A87ECE1}" dt="2022-08-26T17:06:55.073" v="186" actId="165"/>
          <ac:spMkLst>
            <pc:docMk/>
            <pc:sldMk cId="3335275333" sldId="295"/>
            <ac:spMk id="36" creationId="{9B43EC47-04B7-CC57-C758-5F99DDBEF8B5}"/>
          </ac:spMkLst>
        </pc:spChg>
        <pc:spChg chg="mod">
          <ac:chgData name="Michaela Popelková" userId="4da947f916a43c95" providerId="LiveId" clId="{978C17CE-1D85-4091-B545-3B468A87ECE1}" dt="2022-08-26T16:56:21.144" v="47" actId="165"/>
          <ac:spMkLst>
            <pc:docMk/>
            <pc:sldMk cId="3335275333" sldId="295"/>
            <ac:spMk id="51" creationId="{9C93B14D-BD0F-E427-FDB3-4BD3E6FBFB8A}"/>
          </ac:spMkLst>
        </pc:spChg>
        <pc:grpChg chg="add mod">
          <ac:chgData name="Michaela Popelková" userId="4da947f916a43c95" providerId="LiveId" clId="{978C17CE-1D85-4091-B545-3B468A87ECE1}" dt="2022-08-26T19:04:09.165" v="276" actId="164"/>
          <ac:grpSpMkLst>
            <pc:docMk/>
            <pc:sldMk cId="3335275333" sldId="295"/>
            <ac:grpSpMk id="3" creationId="{0AD886AC-66B0-0574-5B51-A6BC605CC595}"/>
          </ac:grpSpMkLst>
        </pc:grpChg>
        <pc:grpChg chg="del mod topLvl">
          <ac:chgData name="Michaela Popelková" userId="4da947f916a43c95" providerId="LiveId" clId="{978C17CE-1D85-4091-B545-3B468A87ECE1}" dt="2022-08-26T17:06:49.748" v="184" actId="478"/>
          <ac:grpSpMkLst>
            <pc:docMk/>
            <pc:sldMk cId="3335275333" sldId="295"/>
            <ac:grpSpMk id="3" creationId="{665E9839-A9B9-9E58-98BC-95254A497B66}"/>
          </ac:grpSpMkLst>
        </pc:grpChg>
        <pc:grpChg chg="del mod topLvl">
          <ac:chgData name="Michaela Popelková" userId="4da947f916a43c95" providerId="LiveId" clId="{978C17CE-1D85-4091-B545-3B468A87ECE1}" dt="2022-08-26T16:56:26.893" v="48" actId="478"/>
          <ac:grpSpMkLst>
            <pc:docMk/>
            <pc:sldMk cId="3335275333" sldId="295"/>
            <ac:grpSpMk id="10" creationId="{6C885E13-D9CD-29CA-BD06-62B9F744F2F3}"/>
          </ac:grpSpMkLst>
        </pc:grpChg>
        <pc:grpChg chg="mod">
          <ac:chgData name="Michaela Popelková" userId="4da947f916a43c95" providerId="LiveId" clId="{978C17CE-1D85-4091-B545-3B468A87ECE1}" dt="2022-08-26T16:56:21.144" v="47" actId="165"/>
          <ac:grpSpMkLst>
            <pc:docMk/>
            <pc:sldMk cId="3335275333" sldId="295"/>
            <ac:grpSpMk id="11" creationId="{1DD60C75-7366-4D8F-BD77-866F717B89B8}"/>
          </ac:grpSpMkLst>
        </pc:grpChg>
        <pc:grpChg chg="mod">
          <ac:chgData name="Michaela Popelková" userId="4da947f916a43c95" providerId="LiveId" clId="{978C17CE-1D85-4091-B545-3B468A87ECE1}" dt="2022-08-26T16:56:21.144" v="47" actId="165"/>
          <ac:grpSpMkLst>
            <pc:docMk/>
            <pc:sldMk cId="3335275333" sldId="295"/>
            <ac:grpSpMk id="15" creationId="{54B9E117-E134-C898-7688-AE7A89B9B1ED}"/>
          </ac:grpSpMkLst>
        </pc:grpChg>
        <pc:grpChg chg="add mod">
          <ac:chgData name="Michaela Popelková" userId="4da947f916a43c95" providerId="LiveId" clId="{978C17CE-1D85-4091-B545-3B468A87ECE1}" dt="2022-08-26T19:04:09.165" v="276" actId="164"/>
          <ac:grpSpMkLst>
            <pc:docMk/>
            <pc:sldMk cId="3335275333" sldId="295"/>
            <ac:grpSpMk id="21" creationId="{8E05F1F2-0880-BC16-CCC7-5C4289AAC639}"/>
          </ac:grpSpMkLst>
        </pc:grpChg>
        <pc:grpChg chg="del">
          <ac:chgData name="Michaela Popelková" userId="4da947f916a43c95" providerId="LiveId" clId="{978C17CE-1D85-4091-B545-3B468A87ECE1}" dt="2022-08-26T16:56:21.144" v="47" actId="165"/>
          <ac:grpSpMkLst>
            <pc:docMk/>
            <pc:sldMk cId="3335275333" sldId="295"/>
            <ac:grpSpMk id="22" creationId="{452F7603-0D57-2037-BAD5-7C5F7EAD5CB1}"/>
          </ac:grpSpMkLst>
        </pc:grpChg>
        <pc:grpChg chg="mod">
          <ac:chgData name="Michaela Popelková" userId="4da947f916a43c95" providerId="LiveId" clId="{978C17CE-1D85-4091-B545-3B468A87ECE1}" dt="2022-08-26T16:56:27.302" v="49"/>
          <ac:grpSpMkLst>
            <pc:docMk/>
            <pc:sldMk cId="3335275333" sldId="295"/>
            <ac:grpSpMk id="25" creationId="{21B6C3ED-2B5C-CD4D-BBD2-7EC0DA307354}"/>
          </ac:grpSpMkLst>
        </pc:grpChg>
        <pc:grpChg chg="add del mod">
          <ac:chgData name="Michaela Popelková" userId="4da947f916a43c95" providerId="LiveId" clId="{978C17CE-1D85-4091-B545-3B468A87ECE1}" dt="2022-08-26T17:06:55.073" v="186" actId="165"/>
          <ac:grpSpMkLst>
            <pc:docMk/>
            <pc:sldMk cId="3335275333" sldId="295"/>
            <ac:grpSpMk id="29" creationId="{0B7CECEE-2073-56AA-CF75-BBC72F096040}"/>
          </ac:grpSpMkLst>
        </pc:grpChg>
        <pc:grpChg chg="del mod topLvl">
          <ac:chgData name="Michaela Popelková" userId="4da947f916a43c95" providerId="LiveId" clId="{978C17CE-1D85-4091-B545-3B468A87ECE1}" dt="2022-08-26T17:06:58.478" v="187" actId="478"/>
          <ac:grpSpMkLst>
            <pc:docMk/>
            <pc:sldMk cId="3335275333" sldId="295"/>
            <ac:grpSpMk id="30" creationId="{BCD3AA7B-6999-6705-DBAD-1578E41C9EFA}"/>
          </ac:grpSpMkLst>
        </pc:grpChg>
        <pc:grpChg chg="mod topLvl">
          <ac:chgData name="Michaela Popelková" userId="4da947f916a43c95" providerId="LiveId" clId="{978C17CE-1D85-4091-B545-3B468A87ECE1}" dt="2022-08-26T19:04:09.165" v="276" actId="164"/>
          <ac:grpSpMkLst>
            <pc:docMk/>
            <pc:sldMk cId="3335275333" sldId="295"/>
            <ac:grpSpMk id="31" creationId="{CD36BCDD-2542-4453-2E0B-D863A977172F}"/>
          </ac:grpSpMkLst>
        </pc:grpChg>
        <pc:grpChg chg="mod topLvl">
          <ac:chgData name="Michaela Popelková" userId="4da947f916a43c95" providerId="LiveId" clId="{978C17CE-1D85-4091-B545-3B468A87ECE1}" dt="2022-08-26T19:04:09.165" v="276" actId="164"/>
          <ac:grpSpMkLst>
            <pc:docMk/>
            <pc:sldMk cId="3335275333" sldId="295"/>
            <ac:grpSpMk id="50" creationId="{0F268630-BD56-5974-05BC-65061B25E372}"/>
          </ac:grpSpMkLst>
        </pc:grpChg>
        <pc:picChg chg="mod">
          <ac:chgData name="Michaela Popelková" userId="4da947f916a43c95" providerId="LiveId" clId="{978C17CE-1D85-4091-B545-3B468A87ECE1}" dt="2022-08-26T16:56:21.144" v="47" actId="165"/>
          <ac:picMkLst>
            <pc:docMk/>
            <pc:sldMk cId="3335275333" sldId="295"/>
            <ac:picMk id="5" creationId="{B22B0F4A-94DB-929A-36A8-E267192FD4CB}"/>
          </ac:picMkLst>
        </pc:picChg>
        <pc:picChg chg="mod">
          <ac:chgData name="Michaela Popelková" userId="4da947f916a43c95" providerId="LiveId" clId="{978C17CE-1D85-4091-B545-3B468A87ECE1}" dt="2022-08-26T16:56:21.144" v="47" actId="165"/>
          <ac:picMkLst>
            <pc:docMk/>
            <pc:sldMk cId="3335275333" sldId="295"/>
            <ac:picMk id="12" creationId="{F6243BDC-2A44-07D6-0239-A30AC8EDD96D}"/>
          </ac:picMkLst>
        </pc:picChg>
        <pc:picChg chg="mod">
          <ac:chgData name="Michaela Popelková" userId="4da947f916a43c95" providerId="LiveId" clId="{978C17CE-1D85-4091-B545-3B468A87ECE1}" dt="2022-08-26T16:56:21.144" v="47" actId="165"/>
          <ac:picMkLst>
            <pc:docMk/>
            <pc:sldMk cId="3335275333" sldId="295"/>
            <ac:picMk id="17" creationId="{4896A6D9-01FD-9C1D-C45D-595C83B5668F}"/>
          </ac:picMkLst>
        </pc:picChg>
        <pc:picChg chg="mod topLvl">
          <ac:chgData name="Michaela Popelková" userId="4da947f916a43c95" providerId="LiveId" clId="{978C17CE-1D85-4091-B545-3B468A87ECE1}" dt="2022-08-26T19:04:09.165" v="276" actId="164"/>
          <ac:picMkLst>
            <pc:docMk/>
            <pc:sldMk cId="3335275333" sldId="295"/>
            <ac:picMk id="20" creationId="{ACD637A1-F330-1934-74B0-A9D1B66EA275}"/>
          </ac:picMkLst>
        </pc:picChg>
        <pc:picChg chg="mod">
          <ac:chgData name="Michaela Popelková" userId="4da947f916a43c95" providerId="LiveId" clId="{978C17CE-1D85-4091-B545-3B468A87ECE1}" dt="2022-08-26T16:56:27.302" v="49"/>
          <ac:picMkLst>
            <pc:docMk/>
            <pc:sldMk cId="3335275333" sldId="295"/>
            <ac:picMk id="26" creationId="{A567BEF3-28C5-6136-A1CB-9EC02305DB42}"/>
          </ac:picMkLst>
        </pc:picChg>
        <pc:picChg chg="mod">
          <ac:chgData name="Michaela Popelková" userId="4da947f916a43c95" providerId="LiveId" clId="{978C17CE-1D85-4091-B545-3B468A87ECE1}" dt="2022-08-26T16:56:27.302" v="49"/>
          <ac:picMkLst>
            <pc:docMk/>
            <pc:sldMk cId="3335275333" sldId="295"/>
            <ac:picMk id="28" creationId="{A6C6F245-B624-4CBB-9784-71F8F14FE4C7}"/>
          </ac:picMkLst>
        </pc:picChg>
        <pc:picChg chg="mod">
          <ac:chgData name="Michaela Popelková" userId="4da947f916a43c95" providerId="LiveId" clId="{978C17CE-1D85-4091-B545-3B468A87ECE1}" dt="2022-08-26T17:06:55.073" v="186" actId="165"/>
          <ac:picMkLst>
            <pc:docMk/>
            <pc:sldMk cId="3335275333" sldId="295"/>
            <ac:picMk id="33" creationId="{DC087071-F26D-1A17-35A8-63C153899D22}"/>
          </ac:picMkLst>
        </pc:picChg>
        <pc:picChg chg="mod">
          <ac:chgData name="Michaela Popelková" userId="4da947f916a43c95" providerId="LiveId" clId="{978C17CE-1D85-4091-B545-3B468A87ECE1}" dt="2022-08-26T16:56:21.144" v="47" actId="165"/>
          <ac:picMkLst>
            <pc:docMk/>
            <pc:sldMk cId="3335275333" sldId="295"/>
            <ac:picMk id="52" creationId="{9F2241EA-A7EE-3E66-FE34-8D64ECFBE893}"/>
          </ac:picMkLst>
        </pc:picChg>
      </pc:sldChg>
    </pc:docChg>
  </pc:docChgLst>
  <pc:docChgLst>
    <pc:chgData name="michaela" userId="S::michaela_popelka.me#ext#@eonseurope.onmicrosoft.com::9ba4d948-eba3-4092-b31a-e9a93149cb4e" providerId="AD" clId="Web-{2FCE3923-4272-406A-983C-7E8F36631B57}"/>
    <pc:docChg chg="modSld">
      <pc:chgData name="michaela" userId="S::michaela_popelka.me#ext#@eonseurope.onmicrosoft.com::9ba4d948-eba3-4092-b31a-e9a93149cb4e" providerId="AD" clId="Web-{2FCE3923-4272-406A-983C-7E8F36631B57}" dt="2022-08-26T19:28:24.963" v="0" actId="20577"/>
      <pc:docMkLst>
        <pc:docMk/>
      </pc:docMkLst>
      <pc:sldChg chg="modSp">
        <pc:chgData name="michaela" userId="S::michaela_popelka.me#ext#@eonseurope.onmicrosoft.com::9ba4d948-eba3-4092-b31a-e9a93149cb4e" providerId="AD" clId="Web-{2FCE3923-4272-406A-983C-7E8F36631B57}" dt="2022-08-26T19:28:24.963" v="0" actId="20577"/>
        <pc:sldMkLst>
          <pc:docMk/>
          <pc:sldMk cId="2401373927" sldId="267"/>
        </pc:sldMkLst>
        <pc:spChg chg="mod">
          <ac:chgData name="michaela" userId="S::michaela_popelka.me#ext#@eonseurope.onmicrosoft.com::9ba4d948-eba3-4092-b31a-e9a93149cb4e" providerId="AD" clId="Web-{2FCE3923-4272-406A-983C-7E8F36631B57}" dt="2022-08-26T19:28:24.963" v="0" actId="20577"/>
          <ac:spMkLst>
            <pc:docMk/>
            <pc:sldMk cId="2401373927" sldId="267"/>
            <ac:spMk id="19" creationId="{881BF104-7173-44C0-B01A-136F6603262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26/08/2022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26/08/2022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26/08/2022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26/08/2022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26/08/2022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26/08/2022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26/08/2022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26/08/2022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26/08/2022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26/08/2022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26/08/2022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26/08/2022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2.wdp"/><Relationship Id="rId7" Type="http://schemas.openxmlformats.org/officeDocument/2006/relationships/image" Target="../media/image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14DC0D1-EFAC-C003-2A23-F76CAFB44EDC}"/>
              </a:ext>
            </a:extLst>
          </p:cNvPr>
          <p:cNvGrpSpPr/>
          <p:nvPr/>
        </p:nvGrpSpPr>
        <p:grpSpPr>
          <a:xfrm>
            <a:off x="-84045" y="183874"/>
            <a:ext cx="6942045" cy="9867464"/>
            <a:chOff x="-84045" y="183874"/>
            <a:chExt cx="6942045" cy="9867464"/>
          </a:xfrm>
        </p:grpSpPr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244" y="183874"/>
              <a:ext cx="4199178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8" name="Ovaal 2">
              <a:extLst>
                <a:ext uri="{FF2B5EF4-FFF2-40B4-BE49-F238E27FC236}">
                  <a16:creationId xmlns:a16="http://schemas.microsoft.com/office/drawing/2014/main" id="{3CE28E64-9DFF-495E-943E-1EF7A3AC4AEC}"/>
                </a:ext>
              </a:extLst>
            </p:cNvPr>
            <p:cNvSpPr/>
            <p:nvPr/>
          </p:nvSpPr>
          <p:spPr>
            <a:xfrm>
              <a:off x="4638584" y="405661"/>
              <a:ext cx="1795893" cy="18301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846053" y="4827584"/>
              <a:ext cx="536935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US" sz="3200" b="1" i="0" dirty="0" err="1">
                  <a:solidFill>
                    <a:srgbClr val="C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Sõnumid</a:t>
              </a:r>
              <a:r>
                <a:rPr lang="en-US" sz="3200" b="1" i="0" dirty="0">
                  <a:solidFill>
                    <a:srgbClr val="C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C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elanikkonnale</a:t>
              </a:r>
              <a:endParaRPr lang="en-GB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F268630-BD56-5974-05BC-65061B25E372}"/>
                </a:ext>
              </a:extLst>
            </p:cNvPr>
            <p:cNvGrpSpPr/>
            <p:nvPr/>
          </p:nvGrpSpPr>
          <p:grpSpPr>
            <a:xfrm>
              <a:off x="431721" y="405661"/>
              <a:ext cx="1792224" cy="1792224"/>
              <a:chOff x="1433852" y="1700836"/>
              <a:chExt cx="2823923" cy="2823924"/>
            </a:xfrm>
          </p:grpSpPr>
          <p:sp>
            <p:nvSpPr>
              <p:cNvPr id="51" name="Ovaal 2">
                <a:extLst>
                  <a:ext uri="{FF2B5EF4-FFF2-40B4-BE49-F238E27FC236}">
                    <a16:creationId xmlns:a16="http://schemas.microsoft.com/office/drawing/2014/main" id="{9C93B14D-BD0F-E427-FDB3-4BD3E6FBFB8A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52" name="Picture 51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9F2241EA-A7EE-3E66-FE34-8D64ECFBE8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66B2D7F9-AB54-3EC4-61B9-8A5F8758E6B3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A63FD8A-94AF-433A-232A-CBA1B153441A}"/>
                </a:ext>
              </a:extLst>
            </p:cNvPr>
            <p:cNvGrpSpPr/>
            <p:nvPr/>
          </p:nvGrpSpPr>
          <p:grpSpPr>
            <a:xfrm>
              <a:off x="-84045" y="9113699"/>
              <a:ext cx="6942045" cy="937639"/>
              <a:chOff x="-84045" y="9113699"/>
              <a:chExt cx="6942045" cy="93763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C786725-7AA4-28FB-EA5B-55A1A199DE3B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FB8AABE-BB33-724A-6B6F-530D309BA5EB}"/>
                  </a:ext>
                </a:extLst>
              </p:cNvPr>
              <p:cNvSpPr txBox="1"/>
              <p:nvPr/>
            </p:nvSpPr>
            <p:spPr>
              <a:xfrm>
                <a:off x="-84045" y="9174175"/>
                <a:ext cx="6847076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PrEvCan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algatas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EONS ja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seda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viiakse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läbi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koostöös</a:t>
                </a:r>
                <a:r>
                  <a:rPr lang="en-US" sz="1200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 </a:t>
                </a:r>
                <a:br>
                  <a:rPr lang="en-US" sz="1200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</a:b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peamise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partneri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ESMOga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.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Rohkem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infot</a:t>
                </a:r>
                <a:r>
                  <a:rPr lang="nl-BE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F090156D-E277-E586-4E43-AA7E5156F2CF}"/>
                  </a:ext>
                </a:extLst>
              </p:cNvPr>
              <p:cNvGrpSpPr/>
              <p:nvPr/>
            </p:nvGrpSpPr>
            <p:grpSpPr>
              <a:xfrm>
                <a:off x="110090" y="9267778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5" name="Ovaal 2">
                  <a:extLst>
                    <a:ext uri="{FF2B5EF4-FFF2-40B4-BE49-F238E27FC236}">
                      <a16:creationId xmlns:a16="http://schemas.microsoft.com/office/drawing/2014/main" id="{5B77C06A-9C9C-28FC-FFF5-09673D7C7179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6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EF25E170-4107-7277-C1C2-05A9963901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7A45808D-E689-D2D8-DED4-FE7296865A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t="1" r="36621" b="-13923"/>
              <a:stretch/>
            </p:blipFill>
            <p:spPr>
              <a:xfrm>
                <a:off x="6142760" y="9397509"/>
                <a:ext cx="605571" cy="285538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E47A144-180E-5E6A-50D8-F8386037DA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8D67A24-C872-FCBA-E9A9-5E31F42D4F8C}"/>
                </a:ext>
              </a:extLst>
            </p:cNvPr>
            <p:cNvGrpSpPr/>
            <p:nvPr/>
          </p:nvGrpSpPr>
          <p:grpSpPr>
            <a:xfrm>
              <a:off x="2445088" y="415323"/>
              <a:ext cx="1989288" cy="1823704"/>
              <a:chOff x="2441780" y="400970"/>
              <a:chExt cx="1989288" cy="182370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017004C1-496C-D257-3AAF-98C1F99326EB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24" name="Picture 23" descr="Icon&#10;&#10;Description automatically generated">
                <a:extLst>
                  <a:ext uri="{FF2B5EF4-FFF2-40B4-BE49-F238E27FC236}">
                    <a16:creationId xmlns:a16="http://schemas.microsoft.com/office/drawing/2014/main" id="{C9BDE7F6-5099-0333-68B5-4D39785390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FCBDED5-41E4-E9F4-36F3-BC32344196AF}"/>
                  </a:ext>
                </a:extLst>
              </p:cNvPr>
              <p:cNvSpPr txBox="1"/>
              <p:nvPr/>
            </p:nvSpPr>
            <p:spPr>
              <a:xfrm>
                <a:off x="2441780" y="1085901"/>
                <a:ext cx="1989288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ÄRA SUITSETA</a:t>
                </a:r>
              </a:p>
              <a:p>
                <a:pPr algn="ctr"/>
                <a:r>
                  <a:rPr lang="en-GB" sz="600" b="1" dirty="0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ÄRA KASUTA</a:t>
                </a:r>
                <a:b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 ÜHTEGI TUBAKATOODET</a:t>
                </a:r>
                <a:endParaRPr lang="nl-BE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2595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AD886AC-66B0-0574-5B51-A6BC605CC595}"/>
              </a:ext>
            </a:extLst>
          </p:cNvPr>
          <p:cNvGrpSpPr/>
          <p:nvPr/>
        </p:nvGrpSpPr>
        <p:grpSpPr>
          <a:xfrm>
            <a:off x="-84045" y="183874"/>
            <a:ext cx="6942045" cy="9874664"/>
            <a:chOff x="-84045" y="183874"/>
            <a:chExt cx="6942045" cy="9874664"/>
          </a:xfrm>
        </p:grpSpPr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244" y="183874"/>
              <a:ext cx="4199178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8" name="Ovaal 2">
              <a:extLst>
                <a:ext uri="{FF2B5EF4-FFF2-40B4-BE49-F238E27FC236}">
                  <a16:creationId xmlns:a16="http://schemas.microsoft.com/office/drawing/2014/main" id="{3CE28E64-9DFF-495E-943E-1EF7A3AC4AEC}"/>
                </a:ext>
              </a:extLst>
            </p:cNvPr>
            <p:cNvSpPr/>
            <p:nvPr/>
          </p:nvSpPr>
          <p:spPr>
            <a:xfrm>
              <a:off x="4638584" y="405661"/>
              <a:ext cx="1795893" cy="18301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782258" y="4861537"/>
              <a:ext cx="536935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US" sz="3200" b="1" i="0" dirty="0" err="1">
                  <a:solidFill>
                    <a:srgbClr val="C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Sõnumid</a:t>
              </a:r>
              <a:r>
                <a:rPr lang="en-US" sz="3200" b="1" i="0" dirty="0">
                  <a:solidFill>
                    <a:srgbClr val="C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C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tervishoiutöötajatele</a:t>
              </a:r>
              <a:endParaRPr lang="en-GB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F268630-BD56-5974-05BC-65061B25E372}"/>
                </a:ext>
              </a:extLst>
            </p:cNvPr>
            <p:cNvGrpSpPr/>
            <p:nvPr/>
          </p:nvGrpSpPr>
          <p:grpSpPr>
            <a:xfrm>
              <a:off x="431721" y="415290"/>
              <a:ext cx="1792224" cy="1792224"/>
              <a:chOff x="1433852" y="1700836"/>
              <a:chExt cx="2823923" cy="2823924"/>
            </a:xfrm>
          </p:grpSpPr>
          <p:sp>
            <p:nvSpPr>
              <p:cNvPr id="51" name="Ovaal 2">
                <a:extLst>
                  <a:ext uri="{FF2B5EF4-FFF2-40B4-BE49-F238E27FC236}">
                    <a16:creationId xmlns:a16="http://schemas.microsoft.com/office/drawing/2014/main" id="{9C93B14D-BD0F-E427-FDB3-4BD3E6FBFB8A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52" name="Picture 51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9F2241EA-A7EE-3E66-FE34-8D64ECFBE8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5A2ED27-6654-C86D-4362-C224CBAB60A3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CD637A1-F330-1934-74B0-A9D1B66EA2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E05F1F2-0880-BC16-CCC7-5C4289AAC639}"/>
                </a:ext>
              </a:extLst>
            </p:cNvPr>
            <p:cNvGrpSpPr/>
            <p:nvPr/>
          </p:nvGrpSpPr>
          <p:grpSpPr>
            <a:xfrm>
              <a:off x="-84045" y="9120899"/>
              <a:ext cx="6942045" cy="937639"/>
              <a:chOff x="-84045" y="9113699"/>
              <a:chExt cx="6942045" cy="93763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F6311AF-0C87-EF97-7667-E560F3E5DF5A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21E623D-D267-F9F9-CA7C-BA6DE4815B82}"/>
                  </a:ext>
                </a:extLst>
              </p:cNvPr>
              <p:cNvSpPr txBox="1"/>
              <p:nvPr/>
            </p:nvSpPr>
            <p:spPr>
              <a:xfrm>
                <a:off x="-84045" y="9174175"/>
                <a:ext cx="6847076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PrEvCan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algatas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EONS ja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seda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viiakse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läbi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koostöös</a:t>
                </a:r>
                <a:r>
                  <a:rPr lang="en-US" sz="1200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 </a:t>
                </a:r>
                <a:br>
                  <a:rPr lang="en-US" sz="1200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</a:b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peamise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partneri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ESMOga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.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Rohkem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infot</a:t>
                </a:r>
                <a:r>
                  <a:rPr lang="nl-BE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21B6C3ED-2B5C-CD4D-BBD2-7EC0DA307354}"/>
                  </a:ext>
                </a:extLst>
              </p:cNvPr>
              <p:cNvGrpSpPr/>
              <p:nvPr/>
            </p:nvGrpSpPr>
            <p:grpSpPr>
              <a:xfrm>
                <a:off x="110090" y="9267778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7" name="Ovaal 2">
                  <a:extLst>
                    <a:ext uri="{FF2B5EF4-FFF2-40B4-BE49-F238E27FC236}">
                      <a16:creationId xmlns:a16="http://schemas.microsoft.com/office/drawing/2014/main" id="{B8678183-22B1-EE8D-5C07-0C736BC3F3BF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28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A6C6F245-B624-4CBB-9784-71F8F14FE4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A567BEF3-28C5-6136-A1CB-9EC02305DB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t="1" r="36621" b="-13923"/>
              <a:stretch/>
            </p:blipFill>
            <p:spPr>
              <a:xfrm>
                <a:off x="6142760" y="9397509"/>
                <a:ext cx="605571" cy="285538"/>
              </a:xfrm>
              <a:prstGeom prst="rect">
                <a:avLst/>
              </a:prstGeom>
            </p:spPr>
          </p:pic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D36BCDD-2542-4453-2E0B-D863A977172F}"/>
                </a:ext>
              </a:extLst>
            </p:cNvPr>
            <p:cNvGrpSpPr/>
            <p:nvPr/>
          </p:nvGrpSpPr>
          <p:grpSpPr>
            <a:xfrm>
              <a:off x="2441780" y="400970"/>
              <a:ext cx="1989288" cy="1823704"/>
              <a:chOff x="2441780" y="400970"/>
              <a:chExt cx="1989288" cy="1823704"/>
            </a:xfrm>
          </p:grpSpPr>
          <p:sp>
            <p:nvSpPr>
              <p:cNvPr id="32" name="Ovaal 41">
                <a:extLst>
                  <a:ext uri="{FF2B5EF4-FFF2-40B4-BE49-F238E27FC236}">
                    <a16:creationId xmlns:a16="http://schemas.microsoft.com/office/drawing/2014/main" id="{70E85742-093C-7D95-825A-DFA1EB3738BF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33" name="Picture 32" descr="Icon&#10;&#10;Description automatically generated">
                <a:extLst>
                  <a:ext uri="{FF2B5EF4-FFF2-40B4-BE49-F238E27FC236}">
                    <a16:creationId xmlns:a16="http://schemas.microsoft.com/office/drawing/2014/main" id="{DC087071-F26D-1A17-35A8-63C153899D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7E6A704-8C17-9AFD-7FAD-D93743A6B8EF}"/>
                  </a:ext>
                </a:extLst>
              </p:cNvPr>
              <p:cNvSpPr txBox="1"/>
              <p:nvPr/>
            </p:nvSpPr>
            <p:spPr>
              <a:xfrm>
                <a:off x="2441780" y="1085901"/>
                <a:ext cx="1989288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ÄRA SUITSETA</a:t>
                </a:r>
              </a:p>
              <a:p>
                <a:pPr algn="ctr"/>
                <a:r>
                  <a:rPr lang="en-GB" sz="600" b="1" dirty="0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ÄRA KASUTA</a:t>
                </a:r>
                <a:b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 ÜHTEGI TUBAKATOODET</a:t>
                </a:r>
                <a:endParaRPr lang="nl-BE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35275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EDB79E8-EE5C-884E-B66E-F7D31E15BBE5}"/>
              </a:ext>
            </a:extLst>
          </p:cNvPr>
          <p:cNvGrpSpPr/>
          <p:nvPr/>
        </p:nvGrpSpPr>
        <p:grpSpPr>
          <a:xfrm>
            <a:off x="-84045" y="0"/>
            <a:ext cx="6942045" cy="10051338"/>
            <a:chOff x="-84045" y="0"/>
            <a:chExt cx="6942045" cy="10051338"/>
          </a:xfrm>
        </p:grpSpPr>
        <p:pic>
          <p:nvPicPr>
            <p:cNvPr id="4" name="Picture 3" descr="Shape, arrow&#10;&#10;Description automatically generated">
              <a:extLst>
                <a:ext uri="{FF2B5EF4-FFF2-40B4-BE49-F238E27FC236}">
                  <a16:creationId xmlns:a16="http://schemas.microsoft.com/office/drawing/2014/main" id="{06B8948F-718C-485F-BDFD-A94F99348C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3"/>
            <a:stretch/>
          </p:blipFill>
          <p:spPr>
            <a:xfrm>
              <a:off x="0" y="0"/>
              <a:ext cx="6858000" cy="9906000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754741" y="3458612"/>
              <a:ext cx="5547191" cy="4027714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917133" y="3794317"/>
              <a:ext cx="5384799" cy="33563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fi-FI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Suitsetamisest loobumine on vähktõve esimese, teise ja kolmanda staadiumi ennetamise oluline osa</a:t>
              </a:r>
              <a:endParaRPr lang="en-US" sz="4000" b="1" dirty="0">
                <a:solidFill>
                  <a:srgbClr val="CC43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AB7F307-DEA1-0E5A-3534-81E443AB2F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A6B45D0-94FF-255A-BAA8-787CE8665557}"/>
                </a:ext>
              </a:extLst>
            </p:cNvPr>
            <p:cNvGrpSpPr/>
            <p:nvPr/>
          </p:nvGrpSpPr>
          <p:grpSpPr>
            <a:xfrm>
              <a:off x="-84045" y="9113699"/>
              <a:ext cx="6942045" cy="937639"/>
              <a:chOff x="-84045" y="9113699"/>
              <a:chExt cx="6942045" cy="937639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11574A6-52A8-B988-A654-5116D58F34A6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09123A8-D02B-83ED-989D-DF9D8D62B8DC}"/>
                  </a:ext>
                </a:extLst>
              </p:cNvPr>
              <p:cNvSpPr txBox="1"/>
              <p:nvPr/>
            </p:nvSpPr>
            <p:spPr>
              <a:xfrm>
                <a:off x="-84045" y="9174175"/>
                <a:ext cx="6847076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PrEvCan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algatas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EONS ja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seda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viiakse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läbi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koostöös</a:t>
                </a:r>
                <a:r>
                  <a:rPr lang="en-US" sz="1200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 </a:t>
                </a:r>
                <a:br>
                  <a:rPr lang="en-US" sz="1200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</a:b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peamise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partneri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ESMOga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.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Rohkem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infot</a:t>
                </a:r>
                <a:r>
                  <a:rPr lang="nl-BE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B56A7695-AEC5-14C0-457F-2971A75AC170}"/>
                  </a:ext>
                </a:extLst>
              </p:cNvPr>
              <p:cNvGrpSpPr/>
              <p:nvPr/>
            </p:nvGrpSpPr>
            <p:grpSpPr>
              <a:xfrm>
                <a:off x="110090" y="9267778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6" name="Ovaal 2">
                  <a:extLst>
                    <a:ext uri="{FF2B5EF4-FFF2-40B4-BE49-F238E27FC236}">
                      <a16:creationId xmlns:a16="http://schemas.microsoft.com/office/drawing/2014/main" id="{129DAAAE-2CD0-6463-A495-DDFEC8822AA6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27" name="Picture 26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675C900A-B79C-2308-E4A8-1F3236A656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81EEC374-A902-BA11-6C3A-E24A8C8B0B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142760" y="9397509"/>
                <a:ext cx="605571" cy="285538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62B1C9E-B623-BC8C-6236-7BB5A2212B2E}"/>
                </a:ext>
              </a:extLst>
            </p:cNvPr>
            <p:cNvGrpSpPr/>
            <p:nvPr/>
          </p:nvGrpSpPr>
          <p:grpSpPr>
            <a:xfrm>
              <a:off x="395338" y="400970"/>
              <a:ext cx="4035730" cy="1823704"/>
              <a:chOff x="395338" y="400970"/>
              <a:chExt cx="4035730" cy="1823704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0ED60C70-D45A-BE94-1B53-72255E28EEA4}"/>
                  </a:ext>
                </a:extLst>
              </p:cNvPr>
              <p:cNvGrpSpPr/>
              <p:nvPr/>
            </p:nvGrpSpPr>
            <p:grpSpPr>
              <a:xfrm>
                <a:off x="395338" y="415290"/>
                <a:ext cx="1864302" cy="1792224"/>
                <a:chOff x="395338" y="415290"/>
                <a:chExt cx="1864302" cy="1792224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D1C3F588-9AA3-0536-DF7E-DC33042F4977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C28E4F7D-09B3-063F-91C2-C73F47AB49F8}"/>
                    </a:ext>
                  </a:extLst>
                </p:cNvPr>
                <p:cNvSpPr/>
                <p:nvPr/>
              </p:nvSpPr>
              <p:spPr>
                <a:xfrm>
                  <a:off x="395338" y="895903"/>
                  <a:ext cx="1864302" cy="830997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fi-FI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Sisesta siia </a:t>
                  </a:r>
                  <a:br>
                    <a:rPr lang="fi-FI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fi-FI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oma organisatsiooni logo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F2258318-627A-0177-6108-CDFDEAC23DB1}"/>
                  </a:ext>
                </a:extLst>
              </p:cNvPr>
              <p:cNvGrpSpPr/>
              <p:nvPr/>
            </p:nvGrpSpPr>
            <p:grpSpPr>
              <a:xfrm>
                <a:off x="2441780" y="400970"/>
                <a:ext cx="1989288" cy="1823704"/>
                <a:chOff x="2441780" y="400970"/>
                <a:chExt cx="1989288" cy="1823704"/>
              </a:xfrm>
            </p:grpSpPr>
            <p:sp>
              <p:nvSpPr>
                <p:cNvPr id="34" name="Ovaal 41">
                  <a:extLst>
                    <a:ext uri="{FF2B5EF4-FFF2-40B4-BE49-F238E27FC236}">
                      <a16:creationId xmlns:a16="http://schemas.microsoft.com/office/drawing/2014/main" id="{933EBFED-2B9A-CD61-F07D-26697E5498A7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35" name="Picture 34" descr="Icon&#10;&#10;Description automatically generated">
                  <a:extLst>
                    <a:ext uri="{FF2B5EF4-FFF2-40B4-BE49-F238E27FC236}">
                      <a16:creationId xmlns:a16="http://schemas.microsoft.com/office/drawing/2014/main" id="{80AC9301-0437-F49C-7E11-632012C700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544BA2ED-7F31-BFB6-0665-4B04B255C547}"/>
                    </a:ext>
                  </a:extLst>
                </p:cNvPr>
                <p:cNvSpPr txBox="1"/>
                <p:nvPr/>
              </p:nvSpPr>
              <p:spPr>
                <a:xfrm>
                  <a:off x="2441780" y="1085901"/>
                  <a:ext cx="1989288" cy="11387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11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ÄRA SUITSETA</a:t>
                  </a:r>
                </a:p>
                <a:p>
                  <a:pPr algn="ctr"/>
                  <a:r>
                    <a:rPr lang="en-GB" sz="600" b="1" dirty="0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c</a:t>
                  </a:r>
                  <a:b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cs-CZ" sz="11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ÄRA KASUTA</a:t>
                  </a:r>
                  <a:br>
                    <a:rPr lang="cs-CZ" sz="11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cs-CZ" sz="11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 ÜHTEGI TUBAKATOODET</a:t>
                  </a:r>
                  <a:endParaRPr lang="nl-BE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14828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71FD1C4-B3C2-05EB-70F2-B792B8001F9A}"/>
              </a:ext>
            </a:extLst>
          </p:cNvPr>
          <p:cNvGrpSpPr/>
          <p:nvPr/>
        </p:nvGrpSpPr>
        <p:grpSpPr>
          <a:xfrm>
            <a:off x="-84045" y="0"/>
            <a:ext cx="6942045" cy="10051338"/>
            <a:chOff x="-84045" y="0"/>
            <a:chExt cx="6942045" cy="10051338"/>
          </a:xfrm>
        </p:grpSpPr>
        <p:pic>
          <p:nvPicPr>
            <p:cNvPr id="12" name="Picture 11" descr="A doctor and a patient&#10;&#10;Description automatically generated with low confidence">
              <a:extLst>
                <a:ext uri="{FF2B5EF4-FFF2-40B4-BE49-F238E27FC236}">
                  <a16:creationId xmlns:a16="http://schemas.microsoft.com/office/drawing/2014/main" id="{5C6041F1-512A-40E2-9301-2185411A11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02" r="16844"/>
            <a:stretch/>
          </p:blipFill>
          <p:spPr>
            <a:xfrm>
              <a:off x="0" y="0"/>
              <a:ext cx="6857999" cy="9905999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754741" y="3193143"/>
              <a:ext cx="5547191" cy="4027714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917133" y="3296391"/>
              <a:ext cx="5384799" cy="3313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000" b="1" dirty="0">
                <a:solidFill>
                  <a:srgbClr val="CC431F"/>
                </a:solidFill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000" b="1" dirty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Uuri</a:t>
              </a:r>
              <a:r>
                <a:rPr lang="en-US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alati</a:t>
              </a:r>
              <a:r>
                <a:rPr lang="en-US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välja</a:t>
              </a:r>
              <a:r>
                <a:rPr lang="en-US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kas </a:t>
              </a:r>
              <a:r>
                <a:rPr lang="en-US" sz="4000" b="1" dirty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sinu</a:t>
              </a:r>
              <a:r>
                <a:rPr lang="en-US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patsiendid</a:t>
              </a:r>
              <a:r>
                <a:rPr lang="en-US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suitsetavad</a:t>
              </a:r>
              <a:r>
                <a:rPr lang="en-US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  <a:r>
                <a:rPr lang="en-US" sz="4000" b="1" dirty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Paku</a:t>
              </a:r>
              <a:r>
                <a:rPr lang="en-US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nõu</a:t>
              </a:r>
              <a:r>
                <a:rPr lang="en-US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ja </a:t>
              </a:r>
              <a:r>
                <a:rPr lang="en-US" sz="4000" b="1" dirty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abi</a:t>
              </a:r>
              <a:r>
                <a:rPr lang="en-US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ning</a:t>
              </a:r>
              <a:r>
                <a:rPr lang="en-US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jätka</a:t>
              </a:r>
              <a:r>
                <a:rPr lang="en-US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järelkontrolliga</a:t>
              </a:r>
              <a:r>
                <a:rPr lang="en-US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!</a:t>
              </a:r>
              <a:endParaRPr lang="en-US" sz="4000" b="1" dirty="0">
                <a:solidFill>
                  <a:srgbClr val="CC431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3A78153-88F8-EB8E-61E5-D6F9538B36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1206A0-B15C-BECA-C638-B7A26CE8E45C}"/>
                </a:ext>
              </a:extLst>
            </p:cNvPr>
            <p:cNvGrpSpPr/>
            <p:nvPr/>
          </p:nvGrpSpPr>
          <p:grpSpPr>
            <a:xfrm>
              <a:off x="-84045" y="9113699"/>
              <a:ext cx="6942045" cy="937639"/>
              <a:chOff x="-84045" y="9113699"/>
              <a:chExt cx="6942045" cy="937639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CB63A15-9AD7-A430-C642-0045BC436966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232A10A-7978-111D-2894-5D89B940AD1F}"/>
                  </a:ext>
                </a:extLst>
              </p:cNvPr>
              <p:cNvSpPr txBox="1"/>
              <p:nvPr/>
            </p:nvSpPr>
            <p:spPr>
              <a:xfrm>
                <a:off x="-84045" y="9174175"/>
                <a:ext cx="6847076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PrEvCan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algatas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EONS ja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seda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viiakse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läbi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koostöös</a:t>
                </a:r>
                <a:r>
                  <a:rPr lang="en-US" sz="1200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 </a:t>
                </a:r>
                <a:br>
                  <a:rPr lang="en-US" sz="1200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</a:b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peamise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partneri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ESMOga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.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Rohkem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infot</a:t>
                </a:r>
                <a:r>
                  <a:rPr lang="nl-BE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9BCDFF4C-9076-3C9B-5543-26C0765E114D}"/>
                  </a:ext>
                </a:extLst>
              </p:cNvPr>
              <p:cNvGrpSpPr/>
              <p:nvPr/>
            </p:nvGrpSpPr>
            <p:grpSpPr>
              <a:xfrm>
                <a:off x="110090" y="9267778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6" name="Ovaal 2">
                  <a:extLst>
                    <a:ext uri="{FF2B5EF4-FFF2-40B4-BE49-F238E27FC236}">
                      <a16:creationId xmlns:a16="http://schemas.microsoft.com/office/drawing/2014/main" id="{E1A2E03D-7664-0DA2-956C-EFB0DBFE566B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27" name="Picture 26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4FA17208-3A5F-1E81-24AE-14ABD13394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F5634956-75C6-77C7-C8B9-13A1B0FA91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142760" y="9397509"/>
                <a:ext cx="605571" cy="285538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5D1E35A-8A6A-AF37-57CB-DEFC9E61F258}"/>
                </a:ext>
              </a:extLst>
            </p:cNvPr>
            <p:cNvGrpSpPr/>
            <p:nvPr/>
          </p:nvGrpSpPr>
          <p:grpSpPr>
            <a:xfrm>
              <a:off x="395338" y="400970"/>
              <a:ext cx="4035730" cy="1823704"/>
              <a:chOff x="395338" y="400970"/>
              <a:chExt cx="4035730" cy="1823704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6F585EF0-DE0C-3DBA-1624-0179FCDE6D3B}"/>
                  </a:ext>
                </a:extLst>
              </p:cNvPr>
              <p:cNvGrpSpPr/>
              <p:nvPr/>
            </p:nvGrpSpPr>
            <p:grpSpPr>
              <a:xfrm>
                <a:off x="395338" y="415290"/>
                <a:ext cx="1864302" cy="1792224"/>
                <a:chOff x="395338" y="415290"/>
                <a:chExt cx="1864302" cy="1792224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41702A0F-969E-1771-0506-DF104F9EEB52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D7D40C77-EA25-BB3C-6724-11E2CE4E644B}"/>
                    </a:ext>
                  </a:extLst>
                </p:cNvPr>
                <p:cNvSpPr/>
                <p:nvPr/>
              </p:nvSpPr>
              <p:spPr>
                <a:xfrm>
                  <a:off x="395338" y="895903"/>
                  <a:ext cx="1864302" cy="830997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fi-FI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Sisesta siia </a:t>
                  </a:r>
                  <a:br>
                    <a:rPr lang="fi-FI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fi-FI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oma organisatsiooni logo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711B88D8-2C24-CDCC-6F04-81659F48EEE4}"/>
                  </a:ext>
                </a:extLst>
              </p:cNvPr>
              <p:cNvGrpSpPr/>
              <p:nvPr/>
            </p:nvGrpSpPr>
            <p:grpSpPr>
              <a:xfrm>
                <a:off x="2441780" y="400970"/>
                <a:ext cx="1989288" cy="1823704"/>
                <a:chOff x="2441780" y="400970"/>
                <a:chExt cx="1989288" cy="1823704"/>
              </a:xfrm>
            </p:grpSpPr>
            <p:sp>
              <p:nvSpPr>
                <p:cNvPr id="34" name="Ovaal 41">
                  <a:extLst>
                    <a:ext uri="{FF2B5EF4-FFF2-40B4-BE49-F238E27FC236}">
                      <a16:creationId xmlns:a16="http://schemas.microsoft.com/office/drawing/2014/main" id="{A5BDF4FF-B5F7-9487-DF5B-1942722F74DD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35" name="Picture 34" descr="Icon&#10;&#10;Description automatically generated">
                  <a:extLst>
                    <a:ext uri="{FF2B5EF4-FFF2-40B4-BE49-F238E27FC236}">
                      <a16:creationId xmlns:a16="http://schemas.microsoft.com/office/drawing/2014/main" id="{2BC7FCA6-48C6-8997-4486-BCFB01563B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9AE4034E-F790-3B9C-B3FF-216B08AC7FE6}"/>
                    </a:ext>
                  </a:extLst>
                </p:cNvPr>
                <p:cNvSpPr txBox="1"/>
                <p:nvPr/>
              </p:nvSpPr>
              <p:spPr>
                <a:xfrm>
                  <a:off x="2441780" y="1085901"/>
                  <a:ext cx="1989288" cy="11387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11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ÄRA SUITSETA</a:t>
                  </a:r>
                </a:p>
                <a:p>
                  <a:pPr algn="ctr"/>
                  <a:r>
                    <a:rPr lang="en-GB" sz="600" b="1" dirty="0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c</a:t>
                  </a:r>
                  <a:b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cs-CZ" sz="11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ÄRA KASUTA</a:t>
                  </a:r>
                  <a:br>
                    <a:rPr lang="cs-CZ" sz="11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cs-CZ" sz="11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 ÜHTEGI TUBAKATOODET</a:t>
                  </a:r>
                  <a:endParaRPr lang="nl-BE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50913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octor showing a patient something on the paper&#10;&#10;Description automatically generated with medium confidence">
            <a:extLst>
              <a:ext uri="{FF2B5EF4-FFF2-40B4-BE49-F238E27FC236}">
                <a16:creationId xmlns:a16="http://schemas.microsoft.com/office/drawing/2014/main" id="{B44B8427-22ED-4B0F-8C7F-21C00AE2B4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4"/>
          <a:stretch/>
        </p:blipFill>
        <p:spPr>
          <a:xfrm>
            <a:off x="0" y="-7088"/>
            <a:ext cx="6858000" cy="9905999"/>
          </a:xfrm>
          <a:prstGeom prst="rect">
            <a:avLst/>
          </a:prstGeom>
        </p:spPr>
      </p:pic>
      <p:sp>
        <p:nvSpPr>
          <p:cNvPr id="6" name="Freeform 72">
            <a:extLst>
              <a:ext uri="{FF2B5EF4-FFF2-40B4-BE49-F238E27FC236}">
                <a16:creationId xmlns:a16="http://schemas.microsoft.com/office/drawing/2014/main" id="{CB0D2207-ED2E-49C4-9FF2-D2D44375B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78" y="176786"/>
            <a:ext cx="4205641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 dirty="0"/>
          </a:p>
        </p:txBody>
      </p:sp>
      <p:sp>
        <p:nvSpPr>
          <p:cNvPr id="7" name="Freeform 74">
            <a:extLst>
              <a:ext uri="{FF2B5EF4-FFF2-40B4-BE49-F238E27FC236}">
                <a16:creationId xmlns:a16="http://schemas.microsoft.com/office/drawing/2014/main" id="{C4AAAE45-881C-441D-A941-FEDD82355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780" y="176786"/>
            <a:ext cx="4205641" cy="2262413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US" sz="1801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B6D496-E516-4A9B-8DFB-B71D41C8FFAB}"/>
              </a:ext>
            </a:extLst>
          </p:cNvPr>
          <p:cNvSpPr/>
          <p:nvPr/>
        </p:nvSpPr>
        <p:spPr>
          <a:xfrm>
            <a:off x="754741" y="3186055"/>
            <a:ext cx="5547191" cy="4027714"/>
          </a:xfrm>
          <a:prstGeom prst="roundRect">
            <a:avLst/>
          </a:prstGeom>
          <a:solidFill>
            <a:schemeClr val="bg1">
              <a:alpha val="58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1BF104-7173-44C0-B01A-136F6603262A}"/>
              </a:ext>
            </a:extLst>
          </p:cNvPr>
          <p:cNvSpPr txBox="1"/>
          <p:nvPr/>
        </p:nvSpPr>
        <p:spPr>
          <a:xfrm>
            <a:off x="835936" y="3537918"/>
            <a:ext cx="5384799" cy="2654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CC431F"/>
              </a:solidFill>
              <a:latin typeface="Cal"/>
            </a:endParaRP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i-FI" sz="4000" b="1" dirty="0">
                <a:solidFill>
                  <a:srgbClr val="CC431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Toetu tõenduspõhistele suitsetamisest loobumise teenustele</a:t>
            </a:r>
            <a:endParaRPr lang="en-US" sz="4000" b="1" dirty="0">
              <a:solidFill>
                <a:srgbClr val="CC431F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BFE643C-6A6B-0F53-22F1-E0CDB846F4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18094" y="389914"/>
            <a:ext cx="1827452" cy="1828800"/>
          </a:xfrm>
          <a:prstGeom prst="ellipse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034C938-9B8B-709B-BFA0-D36BFC12106A}"/>
              </a:ext>
            </a:extLst>
          </p:cNvPr>
          <p:cNvGrpSpPr/>
          <p:nvPr/>
        </p:nvGrpSpPr>
        <p:grpSpPr>
          <a:xfrm>
            <a:off x="-84045" y="9113699"/>
            <a:ext cx="6942045" cy="937639"/>
            <a:chOff x="-84045" y="9113699"/>
            <a:chExt cx="6942045" cy="93763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6C7A067-48FD-BCA6-59C3-F1EEF84EEB31}"/>
                </a:ext>
              </a:extLst>
            </p:cNvPr>
            <p:cNvSpPr/>
            <p:nvPr/>
          </p:nvSpPr>
          <p:spPr>
            <a:xfrm>
              <a:off x="-10968" y="9113699"/>
              <a:ext cx="6868968" cy="796982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104D2AB-71F0-13DC-93D8-007FC8B70747}"/>
                </a:ext>
              </a:extLst>
            </p:cNvPr>
            <p:cNvSpPr txBox="1"/>
            <p:nvPr/>
          </p:nvSpPr>
          <p:spPr>
            <a:xfrm>
              <a:off x="-84045" y="9174175"/>
              <a:ext cx="6847076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300" b="1" dirty="0">
                  <a:solidFill>
                    <a:srgbClr val="CB441F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#PrEvCan #CANCERCODE</a:t>
              </a:r>
            </a:p>
            <a:p>
              <a:pPr algn="ctr"/>
              <a:r>
                <a:rPr lang="en-US" sz="1200" b="1" i="0" dirty="0" err="1">
                  <a:solidFill>
                    <a:srgbClr val="CB441F"/>
                  </a:solidFill>
                  <a:effectLst/>
                  <a:cs typeface="Aharoni" panose="02010803020104030203" pitchFamily="2" charset="-79"/>
                </a:rPr>
                <a:t>PrEvCan</a:t>
              </a:r>
              <a:r>
                <a:rPr lang="en-US" sz="1200" b="1" i="0" dirty="0">
                  <a:solidFill>
                    <a:srgbClr val="CB441F"/>
                  </a:solidFill>
                  <a:effectLst/>
                  <a:cs typeface="Aharoni" panose="02010803020104030203" pitchFamily="2" charset="-79"/>
                </a:rPr>
                <a:t> </a:t>
              </a:r>
              <a:r>
                <a:rPr lang="en-US" sz="1200" b="1" i="0" dirty="0" err="1">
                  <a:solidFill>
                    <a:srgbClr val="CB441F"/>
                  </a:solidFill>
                  <a:effectLst/>
                  <a:cs typeface="Aharoni" panose="02010803020104030203" pitchFamily="2" charset="-79"/>
                </a:rPr>
                <a:t>kampaania</a:t>
              </a:r>
              <a:r>
                <a:rPr lang="en-US" sz="1200" b="1" i="0" dirty="0">
                  <a:solidFill>
                    <a:srgbClr val="CB441F"/>
                  </a:solidFill>
                  <a:effectLst/>
                  <a:cs typeface="Aharoni" panose="02010803020104030203" pitchFamily="2" charset="-79"/>
                </a:rPr>
                <a:t> </a:t>
              </a:r>
              <a:r>
                <a:rPr lang="en-US" sz="1200" b="1" i="0" dirty="0" err="1">
                  <a:solidFill>
                    <a:srgbClr val="CB441F"/>
                  </a:solidFill>
                  <a:effectLst/>
                  <a:cs typeface="Aharoni" panose="02010803020104030203" pitchFamily="2" charset="-79"/>
                </a:rPr>
                <a:t>algatas</a:t>
              </a:r>
              <a:r>
                <a:rPr lang="en-US" sz="1200" b="1" i="0" dirty="0">
                  <a:solidFill>
                    <a:srgbClr val="CB441F"/>
                  </a:solidFill>
                  <a:effectLst/>
                  <a:cs typeface="Aharoni" panose="02010803020104030203" pitchFamily="2" charset="-79"/>
                </a:rPr>
                <a:t> EONS ja </a:t>
              </a:r>
              <a:r>
                <a:rPr lang="en-US" sz="1200" b="1" i="0" dirty="0" err="1">
                  <a:solidFill>
                    <a:srgbClr val="CB441F"/>
                  </a:solidFill>
                  <a:effectLst/>
                  <a:cs typeface="Aharoni" panose="02010803020104030203" pitchFamily="2" charset="-79"/>
                </a:rPr>
                <a:t>seda</a:t>
              </a:r>
              <a:r>
                <a:rPr lang="en-US" sz="1200" b="1" i="0" dirty="0">
                  <a:solidFill>
                    <a:srgbClr val="CB441F"/>
                  </a:solidFill>
                  <a:effectLst/>
                  <a:cs typeface="Aharoni" panose="02010803020104030203" pitchFamily="2" charset="-79"/>
                </a:rPr>
                <a:t> </a:t>
              </a:r>
              <a:r>
                <a:rPr lang="en-US" sz="1200" b="1" i="0" dirty="0" err="1">
                  <a:solidFill>
                    <a:srgbClr val="CB441F"/>
                  </a:solidFill>
                  <a:effectLst/>
                  <a:cs typeface="Aharoni" panose="02010803020104030203" pitchFamily="2" charset="-79"/>
                </a:rPr>
                <a:t>viiakse</a:t>
              </a:r>
              <a:r>
                <a:rPr lang="en-US" sz="1200" b="1" i="0" dirty="0">
                  <a:solidFill>
                    <a:srgbClr val="CB441F"/>
                  </a:solidFill>
                  <a:effectLst/>
                  <a:cs typeface="Aharoni" panose="02010803020104030203" pitchFamily="2" charset="-79"/>
                </a:rPr>
                <a:t> </a:t>
              </a:r>
              <a:r>
                <a:rPr lang="en-US" sz="1200" b="1" i="0" dirty="0" err="1">
                  <a:solidFill>
                    <a:srgbClr val="CB441F"/>
                  </a:solidFill>
                  <a:effectLst/>
                  <a:cs typeface="Aharoni" panose="02010803020104030203" pitchFamily="2" charset="-79"/>
                </a:rPr>
                <a:t>läbi</a:t>
              </a:r>
              <a:r>
                <a:rPr lang="en-US" sz="1200" b="1" i="0" dirty="0">
                  <a:solidFill>
                    <a:srgbClr val="CB441F"/>
                  </a:solidFill>
                  <a:effectLst/>
                  <a:cs typeface="Aharoni" panose="02010803020104030203" pitchFamily="2" charset="-79"/>
                </a:rPr>
                <a:t> </a:t>
              </a:r>
              <a:r>
                <a:rPr lang="en-US" sz="1200" b="1" i="0" dirty="0" err="1">
                  <a:solidFill>
                    <a:srgbClr val="CB441F"/>
                  </a:solidFill>
                  <a:effectLst/>
                  <a:cs typeface="Aharoni" panose="02010803020104030203" pitchFamily="2" charset="-79"/>
                </a:rPr>
                <a:t>koostöös</a:t>
              </a:r>
              <a:r>
                <a:rPr lang="en-US" sz="1200" dirty="0">
                  <a:solidFill>
                    <a:srgbClr val="CB441F"/>
                  </a:solidFill>
                  <a:cs typeface="Aharoni" panose="02010803020104030203" pitchFamily="2" charset="-79"/>
                </a:rPr>
                <a:t> </a:t>
              </a:r>
              <a:br>
                <a:rPr lang="en-US" sz="1200" dirty="0">
                  <a:solidFill>
                    <a:srgbClr val="CB441F"/>
                  </a:solidFill>
                  <a:cs typeface="Aharoni" panose="02010803020104030203" pitchFamily="2" charset="-79"/>
                </a:rPr>
              </a:br>
              <a:r>
                <a:rPr lang="en-US" sz="1200" b="1" i="0" dirty="0" err="1">
                  <a:solidFill>
                    <a:srgbClr val="CB441F"/>
                  </a:solidFill>
                  <a:effectLst/>
                  <a:cs typeface="Aharoni" panose="02010803020104030203" pitchFamily="2" charset="-79"/>
                </a:rPr>
                <a:t>kampaania</a:t>
              </a:r>
              <a:r>
                <a:rPr lang="en-US" sz="1200" b="1" i="0" dirty="0">
                  <a:solidFill>
                    <a:srgbClr val="CB441F"/>
                  </a:solidFill>
                  <a:effectLst/>
                  <a:cs typeface="Aharoni" panose="02010803020104030203" pitchFamily="2" charset="-79"/>
                </a:rPr>
                <a:t> </a:t>
              </a:r>
              <a:r>
                <a:rPr lang="en-US" sz="1200" b="1" i="0" dirty="0" err="1">
                  <a:solidFill>
                    <a:srgbClr val="CB441F"/>
                  </a:solidFill>
                  <a:effectLst/>
                  <a:cs typeface="Aharoni" panose="02010803020104030203" pitchFamily="2" charset="-79"/>
                </a:rPr>
                <a:t>peamise</a:t>
              </a:r>
              <a:r>
                <a:rPr lang="en-US" sz="1200" b="1" i="0" dirty="0">
                  <a:solidFill>
                    <a:srgbClr val="CB441F"/>
                  </a:solidFill>
                  <a:effectLst/>
                  <a:cs typeface="Aharoni" panose="02010803020104030203" pitchFamily="2" charset="-79"/>
                </a:rPr>
                <a:t> </a:t>
              </a:r>
              <a:r>
                <a:rPr lang="en-US" sz="1200" b="1" i="0" dirty="0" err="1">
                  <a:solidFill>
                    <a:srgbClr val="CB441F"/>
                  </a:solidFill>
                  <a:effectLst/>
                  <a:cs typeface="Aharoni" panose="02010803020104030203" pitchFamily="2" charset="-79"/>
                </a:rPr>
                <a:t>partneri</a:t>
              </a:r>
              <a:r>
                <a:rPr lang="en-US" sz="1200" b="1" i="0" dirty="0">
                  <a:solidFill>
                    <a:srgbClr val="CB441F"/>
                  </a:solidFill>
                  <a:effectLst/>
                  <a:cs typeface="Aharoni" panose="02010803020104030203" pitchFamily="2" charset="-79"/>
                </a:rPr>
                <a:t> </a:t>
              </a:r>
              <a:r>
                <a:rPr lang="en-US" sz="1200" b="1" i="0" dirty="0" err="1">
                  <a:solidFill>
                    <a:srgbClr val="CB441F"/>
                  </a:solidFill>
                  <a:effectLst/>
                  <a:cs typeface="Aharoni" panose="02010803020104030203" pitchFamily="2" charset="-79"/>
                </a:rPr>
                <a:t>ESMOga</a:t>
              </a:r>
              <a:r>
                <a:rPr lang="en-US" sz="1200" b="1" i="0" dirty="0">
                  <a:solidFill>
                    <a:srgbClr val="CB441F"/>
                  </a:solidFill>
                  <a:effectLst/>
                  <a:cs typeface="Aharoni" panose="02010803020104030203" pitchFamily="2" charset="-79"/>
                </a:rPr>
                <a:t>. </a:t>
              </a:r>
              <a:r>
                <a:rPr lang="en-US" sz="1200" b="1" i="0" dirty="0" err="1">
                  <a:solidFill>
                    <a:srgbClr val="CB441F"/>
                  </a:solidFill>
                  <a:effectLst/>
                  <a:cs typeface="Aharoni" panose="02010803020104030203" pitchFamily="2" charset="-79"/>
                </a:rPr>
                <a:t>Rohkem</a:t>
              </a:r>
              <a:r>
                <a:rPr lang="en-US" sz="1200" b="1" i="0" dirty="0">
                  <a:solidFill>
                    <a:srgbClr val="CB441F"/>
                  </a:solidFill>
                  <a:effectLst/>
                  <a:cs typeface="Aharoni" panose="02010803020104030203" pitchFamily="2" charset="-79"/>
                </a:rPr>
                <a:t> </a:t>
              </a:r>
              <a:r>
                <a:rPr lang="en-US" sz="1200" b="1" i="0" dirty="0" err="1">
                  <a:solidFill>
                    <a:srgbClr val="CB441F"/>
                  </a:solidFill>
                  <a:effectLst/>
                  <a:cs typeface="Aharoni" panose="02010803020104030203" pitchFamily="2" charset="-79"/>
                </a:rPr>
                <a:t>infot</a:t>
              </a:r>
              <a:r>
                <a:rPr lang="nl-BE" sz="1200" b="1" dirty="0">
                  <a:solidFill>
                    <a:srgbClr val="CB441F"/>
                  </a:solidFill>
                  <a:cs typeface="Aharoni" panose="02010803020104030203" pitchFamily="2" charset="-79"/>
                </a:rPr>
                <a:t>: www.cancernurse.eu/</a:t>
              </a:r>
              <a:r>
                <a:rPr lang="cs-CZ" sz="1200" b="1" dirty="0">
                  <a:solidFill>
                    <a:srgbClr val="CB441F"/>
                  </a:solidFill>
                  <a:cs typeface="Aharoni" panose="02010803020104030203" pitchFamily="2" charset="-79"/>
                </a:rPr>
                <a:t>prev</a:t>
              </a:r>
              <a:r>
                <a:rPr lang="en-US" sz="1200" b="1" dirty="0">
                  <a:solidFill>
                    <a:srgbClr val="CB441F"/>
                  </a:solidFill>
                  <a:cs typeface="Aharoni" panose="02010803020104030203" pitchFamily="2" charset="-79"/>
                </a:rPr>
                <a:t>can</a:t>
              </a:r>
              <a:br>
                <a:rPr lang="nl-BE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</a:br>
              <a:endParaRPr lang="en-GB" sz="1200" b="1" dirty="0">
                <a:solidFill>
                  <a:srgbClr val="2585C2"/>
                </a:solidFill>
                <a:cs typeface="Aharoni" panose="02010803020104030203" pitchFamily="2" charset="-79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1E3D315-B4FB-6E45-4172-AB832F921D44}"/>
                </a:ext>
              </a:extLst>
            </p:cNvPr>
            <p:cNvGrpSpPr/>
            <p:nvPr/>
          </p:nvGrpSpPr>
          <p:grpSpPr>
            <a:xfrm>
              <a:off x="110090" y="9267778"/>
              <a:ext cx="474731" cy="475488"/>
              <a:chOff x="-302004" y="1916250"/>
              <a:chExt cx="2823923" cy="2823924"/>
            </a:xfrm>
          </p:grpSpPr>
          <p:sp>
            <p:nvSpPr>
              <p:cNvPr id="26" name="Ovaal 2">
                <a:extLst>
                  <a:ext uri="{FF2B5EF4-FFF2-40B4-BE49-F238E27FC236}">
                    <a16:creationId xmlns:a16="http://schemas.microsoft.com/office/drawing/2014/main" id="{21579F9D-F62B-417B-0DD8-0C16DE33A3F7}"/>
                  </a:ext>
                </a:extLst>
              </p:cNvPr>
              <p:cNvSpPr/>
              <p:nvPr/>
            </p:nvSpPr>
            <p:spPr>
              <a:xfrm>
                <a:off x="-302004" y="1916250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7" name="Picture 26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9078CEC5-1108-7E02-DEED-D3A0EB05B9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19048" y="2002330"/>
                <a:ext cx="2669717" cy="2651758"/>
              </a:xfrm>
              <a:prstGeom prst="ellipse">
                <a:avLst/>
              </a:prstGeom>
            </p:spPr>
          </p:pic>
        </p:grp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06472BE2-30F7-116D-B17D-AD70C5AEE7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1" r="36621" b="-13923"/>
            <a:stretch/>
          </p:blipFill>
          <p:spPr>
            <a:xfrm>
              <a:off x="6142760" y="9397509"/>
              <a:ext cx="605571" cy="285538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B734AD2-81AB-3C3B-3AF0-747FACF681B0}"/>
              </a:ext>
            </a:extLst>
          </p:cNvPr>
          <p:cNvGrpSpPr/>
          <p:nvPr/>
        </p:nvGrpSpPr>
        <p:grpSpPr>
          <a:xfrm>
            <a:off x="395338" y="400970"/>
            <a:ext cx="4035730" cy="1823704"/>
            <a:chOff x="395338" y="400970"/>
            <a:chExt cx="4035730" cy="182370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63DC5EA-A5D9-7B08-3021-D54408A44C96}"/>
                </a:ext>
              </a:extLst>
            </p:cNvPr>
            <p:cNvGrpSpPr/>
            <p:nvPr/>
          </p:nvGrpSpPr>
          <p:grpSpPr>
            <a:xfrm>
              <a:off x="395338" y="415290"/>
              <a:ext cx="1864302" cy="1792224"/>
              <a:chOff x="395338" y="415290"/>
              <a:chExt cx="1864302" cy="1792224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3E92E6DC-1118-9364-1441-E64FDC450E85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3382F45-E864-7335-0E00-53F01221E82A}"/>
                  </a:ext>
                </a:extLst>
              </p:cNvPr>
              <p:cNvSpPr/>
              <p:nvPr/>
            </p:nvSpPr>
            <p:spPr>
              <a:xfrm>
                <a:off x="395338" y="895903"/>
                <a:ext cx="1864302" cy="83099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fi-FI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Sisesta siia </a:t>
                </a:r>
                <a:br>
                  <a:rPr lang="fi-FI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fi-FI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oma organisatsiooni logo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1E9B5E8-DA2E-A57F-2B92-AFE34797B870}"/>
                </a:ext>
              </a:extLst>
            </p:cNvPr>
            <p:cNvGrpSpPr/>
            <p:nvPr/>
          </p:nvGrpSpPr>
          <p:grpSpPr>
            <a:xfrm>
              <a:off x="2441780" y="400970"/>
              <a:ext cx="1989288" cy="1823704"/>
              <a:chOff x="2441780" y="400970"/>
              <a:chExt cx="1989288" cy="1823704"/>
            </a:xfrm>
          </p:grpSpPr>
          <p:sp>
            <p:nvSpPr>
              <p:cNvPr id="34" name="Ovaal 41">
                <a:extLst>
                  <a:ext uri="{FF2B5EF4-FFF2-40B4-BE49-F238E27FC236}">
                    <a16:creationId xmlns:a16="http://schemas.microsoft.com/office/drawing/2014/main" id="{336A02AE-3890-5C29-3113-E865C1EACA5D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35" name="Picture 34" descr="Icon&#10;&#10;Description automatically generated">
                <a:extLst>
                  <a:ext uri="{FF2B5EF4-FFF2-40B4-BE49-F238E27FC236}">
                    <a16:creationId xmlns:a16="http://schemas.microsoft.com/office/drawing/2014/main" id="{C5FBC281-4947-D6DE-9F85-A9F4A05762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CBC26AD-A1A6-A18D-CD6C-0C498FA40D63}"/>
                  </a:ext>
                </a:extLst>
              </p:cNvPr>
              <p:cNvSpPr txBox="1"/>
              <p:nvPr/>
            </p:nvSpPr>
            <p:spPr>
              <a:xfrm>
                <a:off x="2441780" y="1085901"/>
                <a:ext cx="1989288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ÄRA SUITSETA</a:t>
                </a:r>
              </a:p>
              <a:p>
                <a:pPr algn="ctr"/>
                <a:r>
                  <a:rPr lang="en-GB" sz="600" b="1" dirty="0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ÄRA KASUTA</a:t>
                </a:r>
                <a:b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 ÜHTEGI TUBAKATOODET</a:t>
                </a:r>
                <a:endParaRPr lang="nl-BE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55258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9BB4E49-735B-C27E-DFA7-2D365825C96E}"/>
              </a:ext>
            </a:extLst>
          </p:cNvPr>
          <p:cNvGrpSpPr/>
          <p:nvPr/>
        </p:nvGrpSpPr>
        <p:grpSpPr>
          <a:xfrm>
            <a:off x="-84045" y="-1"/>
            <a:ext cx="6942045" cy="10051339"/>
            <a:chOff x="-84045" y="-1"/>
            <a:chExt cx="6942045" cy="100513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5B6EF37-345B-4575-A815-BF5166808D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</a:blip>
            <a:srcRect l="27080" t="957" r="27235"/>
            <a:stretch/>
          </p:blipFill>
          <p:spPr>
            <a:xfrm>
              <a:off x="0" y="-1"/>
              <a:ext cx="6857998" cy="9911951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204926" y="3368464"/>
              <a:ext cx="6537552" cy="4366310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152800" y="3263191"/>
              <a:ext cx="6641804" cy="397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000" b="1" dirty="0">
                <a:solidFill>
                  <a:srgbClr val="CC431F"/>
                </a:solidFill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000" b="1" dirty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Pööra</a:t>
              </a:r>
              <a:r>
                <a:rPr lang="en-US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erilist</a:t>
              </a:r>
              <a:r>
                <a:rPr lang="en-US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tähelepanu</a:t>
              </a:r>
              <a:r>
                <a:rPr lang="en-US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patsientidele</a:t>
              </a:r>
              <a:r>
                <a:rPr lang="en-US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br>
                <a:rPr lang="en-US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en-US" sz="4000" b="1" dirty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kes</a:t>
              </a:r>
              <a:r>
                <a:rPr lang="en-US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samaaegselt</a:t>
              </a:r>
              <a:r>
                <a:rPr lang="en-US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kuritarvitavad</a:t>
              </a:r>
              <a:r>
                <a:rPr lang="en-US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narkootilisi</a:t>
              </a:r>
              <a:r>
                <a:rPr lang="en-US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br>
                <a:rPr lang="en-US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en-US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ja </a:t>
              </a:r>
              <a:r>
                <a:rPr lang="en-US" sz="4000" b="1" dirty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psühhotroopseid</a:t>
              </a:r>
              <a:r>
                <a:rPr lang="en-US" sz="4000" b="1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aineid</a:t>
              </a:r>
              <a:endParaRPr lang="en-US" sz="4000" b="1" dirty="0">
                <a:solidFill>
                  <a:srgbClr val="CC43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37D2DAA-791C-3B45-7993-F1F07838A5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8A5987B-EBD0-4781-A425-92188A8F7570}"/>
                </a:ext>
              </a:extLst>
            </p:cNvPr>
            <p:cNvGrpSpPr/>
            <p:nvPr/>
          </p:nvGrpSpPr>
          <p:grpSpPr>
            <a:xfrm>
              <a:off x="-84045" y="9113699"/>
              <a:ext cx="6942045" cy="937639"/>
              <a:chOff x="-84045" y="9113699"/>
              <a:chExt cx="6942045" cy="937639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3A2BE46-0452-A59B-4CBB-04052488DE86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B0BCA8E-A0A4-FA31-A199-F4243B98238D}"/>
                  </a:ext>
                </a:extLst>
              </p:cNvPr>
              <p:cNvSpPr txBox="1"/>
              <p:nvPr/>
            </p:nvSpPr>
            <p:spPr>
              <a:xfrm>
                <a:off x="-84045" y="9174175"/>
                <a:ext cx="6847076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PrEvCan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algatas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EONS ja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seda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viiakse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läbi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koostöös</a:t>
                </a:r>
                <a:r>
                  <a:rPr lang="en-US" sz="1200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 </a:t>
                </a:r>
                <a:br>
                  <a:rPr lang="en-US" sz="1200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</a:b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peamise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partneri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ESMOga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.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Rohkem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infot</a:t>
                </a:r>
                <a:r>
                  <a:rPr lang="nl-BE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8727EA2-E3FA-6734-B936-9A84D1E0F235}"/>
                  </a:ext>
                </a:extLst>
              </p:cNvPr>
              <p:cNvGrpSpPr/>
              <p:nvPr/>
            </p:nvGrpSpPr>
            <p:grpSpPr>
              <a:xfrm>
                <a:off x="110090" y="9267778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6" name="Ovaal 2">
                  <a:extLst>
                    <a:ext uri="{FF2B5EF4-FFF2-40B4-BE49-F238E27FC236}">
                      <a16:creationId xmlns:a16="http://schemas.microsoft.com/office/drawing/2014/main" id="{A5F1BFA5-F824-5D47-F72D-353D1DAE59FC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27" name="Picture 26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B2EF2DB4-953F-6346-EE55-D8C6B1B23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E09A14E4-2122-7326-FB64-0BDC89FEF4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142760" y="9397509"/>
                <a:ext cx="605571" cy="285538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0AF9935-50B3-8AAA-CB54-9E3B62C6C3A0}"/>
                </a:ext>
              </a:extLst>
            </p:cNvPr>
            <p:cNvGrpSpPr/>
            <p:nvPr/>
          </p:nvGrpSpPr>
          <p:grpSpPr>
            <a:xfrm>
              <a:off x="395338" y="400970"/>
              <a:ext cx="4035730" cy="1823704"/>
              <a:chOff x="395338" y="400970"/>
              <a:chExt cx="4035730" cy="1823704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43CF1AF1-87E3-3880-FD18-6B6D33F12122}"/>
                  </a:ext>
                </a:extLst>
              </p:cNvPr>
              <p:cNvGrpSpPr/>
              <p:nvPr/>
            </p:nvGrpSpPr>
            <p:grpSpPr>
              <a:xfrm>
                <a:off x="395338" y="415290"/>
                <a:ext cx="1864302" cy="1792224"/>
                <a:chOff x="395338" y="415290"/>
                <a:chExt cx="1864302" cy="1792224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BB30628A-6611-C85A-CB2D-D0F0B0F537C0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CCA7F2D4-196C-A8F0-4D99-C60530300484}"/>
                    </a:ext>
                  </a:extLst>
                </p:cNvPr>
                <p:cNvSpPr/>
                <p:nvPr/>
              </p:nvSpPr>
              <p:spPr>
                <a:xfrm>
                  <a:off x="395338" y="895903"/>
                  <a:ext cx="1864302" cy="830997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fi-FI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Sisesta siia </a:t>
                  </a:r>
                  <a:br>
                    <a:rPr lang="fi-FI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fi-FI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oma organisatsiooni logo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B3A33839-D7D6-D462-EF90-5A1B2B608299}"/>
                  </a:ext>
                </a:extLst>
              </p:cNvPr>
              <p:cNvGrpSpPr/>
              <p:nvPr/>
            </p:nvGrpSpPr>
            <p:grpSpPr>
              <a:xfrm>
                <a:off x="2441780" y="400970"/>
                <a:ext cx="1989288" cy="1823704"/>
                <a:chOff x="2441780" y="400970"/>
                <a:chExt cx="1989288" cy="1823704"/>
              </a:xfrm>
            </p:grpSpPr>
            <p:sp>
              <p:nvSpPr>
                <p:cNvPr id="34" name="Ovaal 41">
                  <a:extLst>
                    <a:ext uri="{FF2B5EF4-FFF2-40B4-BE49-F238E27FC236}">
                      <a16:creationId xmlns:a16="http://schemas.microsoft.com/office/drawing/2014/main" id="{624ACBDA-B946-237A-2D80-D5DEFF4714D0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35" name="Picture 34" descr="Icon&#10;&#10;Description automatically generated">
                  <a:extLst>
                    <a:ext uri="{FF2B5EF4-FFF2-40B4-BE49-F238E27FC236}">
                      <a16:creationId xmlns:a16="http://schemas.microsoft.com/office/drawing/2014/main" id="{2B794ECA-98D4-E67E-B1B2-63C10C9EDA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820DC372-E060-B181-0E03-3BF882BB09C9}"/>
                    </a:ext>
                  </a:extLst>
                </p:cNvPr>
                <p:cNvSpPr txBox="1"/>
                <p:nvPr/>
              </p:nvSpPr>
              <p:spPr>
                <a:xfrm>
                  <a:off x="2441780" y="1085901"/>
                  <a:ext cx="1989288" cy="11387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11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ÄRA SUITSETA</a:t>
                  </a:r>
                </a:p>
                <a:p>
                  <a:pPr algn="ctr"/>
                  <a:r>
                    <a:rPr lang="en-GB" sz="600" b="1" dirty="0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c</a:t>
                  </a:r>
                  <a:b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cs-CZ" sz="11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ÄRA KASUTA</a:t>
                  </a:r>
                  <a:br>
                    <a:rPr lang="cs-CZ" sz="11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cs-CZ" sz="11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 ÜHTEGI TUBAKATOODET</a:t>
                  </a:r>
                  <a:endParaRPr lang="nl-BE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61746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DAF2FBB-800A-6575-998B-2A3C3D9C3DB1}"/>
              </a:ext>
            </a:extLst>
          </p:cNvPr>
          <p:cNvGrpSpPr/>
          <p:nvPr/>
        </p:nvGrpSpPr>
        <p:grpSpPr>
          <a:xfrm>
            <a:off x="-84045" y="0"/>
            <a:ext cx="7394538" cy="10051338"/>
            <a:chOff x="-84045" y="0"/>
            <a:chExt cx="7394538" cy="1005133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7EFD3AD-41DC-4565-8067-2BCEA9CC95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20" t="108" r="13777" b="30"/>
            <a:stretch/>
          </p:blipFill>
          <p:spPr>
            <a:xfrm>
              <a:off x="0" y="0"/>
              <a:ext cx="6858000" cy="9906000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2513475" y="2806843"/>
              <a:ext cx="4184428" cy="4597391"/>
            </a:xfrm>
            <a:prstGeom prst="roundRect">
              <a:avLst>
                <a:gd name="adj" fmla="val 8829"/>
              </a:avLst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1925694" y="3931411"/>
              <a:ext cx="5384799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GB" sz="4800" b="1" i="0" dirty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Kohandatud</a:t>
              </a:r>
              <a:r>
                <a:rPr lang="en-GB" sz="48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48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800" b="1" i="0" dirty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tekst</a:t>
              </a:r>
              <a:endParaRPr lang="en-GB" sz="7200" b="1" dirty="0">
                <a:solidFill>
                  <a:srgbClr val="CC431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C86201D3-4401-4063-BB89-564FCDEAE93D}"/>
                </a:ext>
              </a:extLst>
            </p:cNvPr>
            <p:cNvSpPr/>
            <p:nvPr/>
          </p:nvSpPr>
          <p:spPr>
            <a:xfrm>
              <a:off x="231045" y="5638552"/>
              <a:ext cx="2881794" cy="2793534"/>
            </a:xfrm>
            <a:prstGeom prst="ellipse">
              <a:avLst/>
            </a:prstGeom>
            <a:solidFill>
              <a:schemeClr val="bg1">
                <a:alpha val="69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 Box 2">
              <a:extLst>
                <a:ext uri="{FF2B5EF4-FFF2-40B4-BE49-F238E27FC236}">
                  <a16:creationId xmlns:a16="http://schemas.microsoft.com/office/drawing/2014/main" id="{AA753F54-9215-46A8-820F-375E0B75C9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1353" y="6186275"/>
              <a:ext cx="190117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CC431F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CC431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4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Lisa </a:t>
              </a:r>
              <a:br>
                <a:rPr lang="en-US" sz="34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400" b="1" i="0" dirty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pilt</a:t>
              </a:r>
              <a:endParaRPr lang="en-GB" sz="3400" b="1" dirty="0">
                <a:solidFill>
                  <a:srgbClr val="CC431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8548400-28D4-9BFD-53B0-0D622771D5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C03DAE3-9659-4206-7E8D-68F12D1A61C6}"/>
                </a:ext>
              </a:extLst>
            </p:cNvPr>
            <p:cNvGrpSpPr/>
            <p:nvPr/>
          </p:nvGrpSpPr>
          <p:grpSpPr>
            <a:xfrm>
              <a:off x="-84045" y="9113699"/>
              <a:ext cx="6942045" cy="937639"/>
              <a:chOff x="-84045" y="9113699"/>
              <a:chExt cx="6942045" cy="937639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5CA6B60-D991-EBE6-2680-97F2626A8D2A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581B4C6-8F2E-2096-6522-3BA9328476A9}"/>
                  </a:ext>
                </a:extLst>
              </p:cNvPr>
              <p:cNvSpPr txBox="1"/>
              <p:nvPr/>
            </p:nvSpPr>
            <p:spPr>
              <a:xfrm>
                <a:off x="-84045" y="9174175"/>
                <a:ext cx="6847076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PrEvCan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algatas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EONS ja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seda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viiakse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läbi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koostöös</a:t>
                </a:r>
                <a:r>
                  <a:rPr lang="en-US" sz="1200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 </a:t>
                </a:r>
                <a:br>
                  <a:rPr lang="en-US" sz="1200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</a:b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peamise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partneri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ESMOga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.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Rohkem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infot</a:t>
                </a:r>
                <a:r>
                  <a:rPr lang="nl-BE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B6259EB1-8DED-B2EF-3F59-5AB3ED5013E4}"/>
                  </a:ext>
                </a:extLst>
              </p:cNvPr>
              <p:cNvGrpSpPr/>
              <p:nvPr/>
            </p:nvGrpSpPr>
            <p:grpSpPr>
              <a:xfrm>
                <a:off x="110090" y="9267778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6" name="Ovaal 2">
                  <a:extLst>
                    <a:ext uri="{FF2B5EF4-FFF2-40B4-BE49-F238E27FC236}">
                      <a16:creationId xmlns:a16="http://schemas.microsoft.com/office/drawing/2014/main" id="{0BE772BE-4069-36EE-1C75-8E128AD7DCF4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28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6DA80E00-7BDA-79DE-7C64-14AB7E3FA5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25CE775A-6EC0-AFBE-5E35-813A921B3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142760" y="9397509"/>
                <a:ext cx="605571" cy="285538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2D66D55-3BAF-0B9F-8CEB-85DFD13BBAED}"/>
                </a:ext>
              </a:extLst>
            </p:cNvPr>
            <p:cNvGrpSpPr/>
            <p:nvPr/>
          </p:nvGrpSpPr>
          <p:grpSpPr>
            <a:xfrm>
              <a:off x="395338" y="400970"/>
              <a:ext cx="4035730" cy="1823704"/>
              <a:chOff x="395338" y="400970"/>
              <a:chExt cx="4035730" cy="1823704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CDF0EE29-E487-7294-C28E-0EE080AE8809}"/>
                  </a:ext>
                </a:extLst>
              </p:cNvPr>
              <p:cNvGrpSpPr/>
              <p:nvPr/>
            </p:nvGrpSpPr>
            <p:grpSpPr>
              <a:xfrm>
                <a:off x="395338" y="415290"/>
                <a:ext cx="1864302" cy="1792224"/>
                <a:chOff x="395338" y="415290"/>
                <a:chExt cx="1864302" cy="1792224"/>
              </a:xfrm>
            </p:grpSpPr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BC96E328-0A4E-C736-1063-27A4EDCF0D2C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A4C2F8E9-7AB7-1768-020D-1CF6C9691712}"/>
                    </a:ext>
                  </a:extLst>
                </p:cNvPr>
                <p:cNvSpPr/>
                <p:nvPr/>
              </p:nvSpPr>
              <p:spPr>
                <a:xfrm>
                  <a:off x="395338" y="895903"/>
                  <a:ext cx="1864302" cy="830997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fi-FI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Sisesta siia </a:t>
                  </a:r>
                  <a:br>
                    <a:rPr lang="fi-FI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fi-FI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oma organisatsiooni logo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AA7BE66D-9537-6D1E-6FC5-9B968878DBA4}"/>
                  </a:ext>
                </a:extLst>
              </p:cNvPr>
              <p:cNvGrpSpPr/>
              <p:nvPr/>
            </p:nvGrpSpPr>
            <p:grpSpPr>
              <a:xfrm>
                <a:off x="2441780" y="400970"/>
                <a:ext cx="1989288" cy="1823704"/>
                <a:chOff x="2441780" y="400970"/>
                <a:chExt cx="1989288" cy="1823704"/>
              </a:xfrm>
            </p:grpSpPr>
            <p:sp>
              <p:nvSpPr>
                <p:cNvPr id="33" name="Ovaal 41">
                  <a:extLst>
                    <a:ext uri="{FF2B5EF4-FFF2-40B4-BE49-F238E27FC236}">
                      <a16:creationId xmlns:a16="http://schemas.microsoft.com/office/drawing/2014/main" id="{37582FBC-B7AF-CBC4-2F0B-88930E2071DF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34" name="Picture 33" descr="Icon&#10;&#10;Description automatically generated">
                  <a:extLst>
                    <a:ext uri="{FF2B5EF4-FFF2-40B4-BE49-F238E27FC236}">
                      <a16:creationId xmlns:a16="http://schemas.microsoft.com/office/drawing/2014/main" id="{3B57F6C0-780F-D996-AF61-E0DE011794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397F9A4-0F4E-C009-FD75-1DBDCE60D7CC}"/>
                    </a:ext>
                  </a:extLst>
                </p:cNvPr>
                <p:cNvSpPr txBox="1"/>
                <p:nvPr/>
              </p:nvSpPr>
              <p:spPr>
                <a:xfrm>
                  <a:off x="2441780" y="1085901"/>
                  <a:ext cx="1989288" cy="11387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11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ÄRA SUITSETA</a:t>
                  </a:r>
                </a:p>
                <a:p>
                  <a:pPr algn="ctr"/>
                  <a:r>
                    <a:rPr lang="en-GB" sz="600" b="1" dirty="0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c</a:t>
                  </a:r>
                  <a:b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cs-CZ" sz="11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ÄRA KASUTA</a:t>
                  </a:r>
                  <a:br>
                    <a:rPr lang="cs-CZ" sz="11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cs-CZ" sz="11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 ÜHTEGI TUBAKATOODET</a:t>
                  </a:r>
                  <a:endParaRPr lang="nl-BE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52278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77A50D81-9228-00D0-AF30-B79BC5038957}"/>
              </a:ext>
            </a:extLst>
          </p:cNvPr>
          <p:cNvGrpSpPr/>
          <p:nvPr/>
        </p:nvGrpSpPr>
        <p:grpSpPr>
          <a:xfrm>
            <a:off x="-84045" y="0"/>
            <a:ext cx="6942045" cy="10051338"/>
            <a:chOff x="-84045" y="0"/>
            <a:chExt cx="6942045" cy="1005133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7EFD3AD-41DC-4565-8067-2BCEA9CC95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20" t="108" r="13777" b="30"/>
            <a:stretch/>
          </p:blipFill>
          <p:spPr>
            <a:xfrm>
              <a:off x="0" y="0"/>
              <a:ext cx="6858000" cy="9906000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 dirty="0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649922" y="3244271"/>
              <a:ext cx="5862955" cy="4027714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765709" y="3754215"/>
              <a:ext cx="5547191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fi-FI" sz="48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Suitsetamine </a:t>
              </a:r>
              <a:br>
                <a:rPr lang="fi-FI" sz="48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48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on endiselt vähktõve </a:t>
              </a:r>
              <a:br>
                <a:rPr lang="fi-FI" sz="48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48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suurim riskitegur</a:t>
              </a:r>
              <a:endParaRPr lang="en-GB" sz="7200" b="1" dirty="0">
                <a:solidFill>
                  <a:srgbClr val="CC431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AutoShape 2" descr="ESMO">
              <a:extLst>
                <a:ext uri="{FF2B5EF4-FFF2-40B4-BE49-F238E27FC236}">
                  <a16:creationId xmlns:a16="http://schemas.microsoft.com/office/drawing/2014/main" id="{0FA88B47-E417-42DF-9954-02FCED7A53B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276600" y="4800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5FDCBA1-314C-1678-CCC9-E8B492A50CA7}"/>
                </a:ext>
              </a:extLst>
            </p:cNvPr>
            <p:cNvGrpSpPr/>
            <p:nvPr/>
          </p:nvGrpSpPr>
          <p:grpSpPr>
            <a:xfrm>
              <a:off x="395338" y="400970"/>
              <a:ext cx="4035730" cy="1823704"/>
              <a:chOff x="395338" y="400970"/>
              <a:chExt cx="4035730" cy="1823704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99F07162-DAE1-4A45-A527-3A9C04B2DF14}"/>
                  </a:ext>
                </a:extLst>
              </p:cNvPr>
              <p:cNvGrpSpPr/>
              <p:nvPr/>
            </p:nvGrpSpPr>
            <p:grpSpPr>
              <a:xfrm>
                <a:off x="395338" y="415290"/>
                <a:ext cx="1864302" cy="1792224"/>
                <a:chOff x="395338" y="415290"/>
                <a:chExt cx="1864302" cy="1792224"/>
              </a:xfrm>
            </p:grpSpPr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2C661C71-77CC-4B59-8B28-F64E06795A6C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CF121020-33C5-4F0A-9316-D6F715D55E39}"/>
                    </a:ext>
                  </a:extLst>
                </p:cNvPr>
                <p:cNvSpPr/>
                <p:nvPr/>
              </p:nvSpPr>
              <p:spPr>
                <a:xfrm>
                  <a:off x="395338" y="895903"/>
                  <a:ext cx="1864302" cy="830997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fi-FI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Sisesta siia </a:t>
                  </a:r>
                  <a:br>
                    <a:rPr lang="fi-FI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fi-FI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oma organisatsiooni logo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3655990A-3F94-C913-0696-AE28B61E304D}"/>
                  </a:ext>
                </a:extLst>
              </p:cNvPr>
              <p:cNvGrpSpPr/>
              <p:nvPr/>
            </p:nvGrpSpPr>
            <p:grpSpPr>
              <a:xfrm>
                <a:off x="2441780" y="400970"/>
                <a:ext cx="1989288" cy="1823704"/>
                <a:chOff x="2441780" y="400970"/>
                <a:chExt cx="1989288" cy="1823704"/>
              </a:xfrm>
            </p:grpSpPr>
            <p:sp>
              <p:nvSpPr>
                <p:cNvPr id="10" name="Ovaal 41">
                  <a:extLst>
                    <a:ext uri="{FF2B5EF4-FFF2-40B4-BE49-F238E27FC236}">
                      <a16:creationId xmlns:a16="http://schemas.microsoft.com/office/drawing/2014/main" id="{97CB881F-B8E5-5E1F-BE48-2F3332FC08DE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13" name="Picture 12" descr="Icon&#10;&#10;Description automatically generated">
                  <a:extLst>
                    <a:ext uri="{FF2B5EF4-FFF2-40B4-BE49-F238E27FC236}">
                      <a16:creationId xmlns:a16="http://schemas.microsoft.com/office/drawing/2014/main" id="{D9B1E94D-5A1F-E0D0-F0D4-E88FA77685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8089EAA-28F1-4041-F4AB-37CDFE390CF5}"/>
                    </a:ext>
                  </a:extLst>
                </p:cNvPr>
                <p:cNvSpPr txBox="1"/>
                <p:nvPr/>
              </p:nvSpPr>
              <p:spPr>
                <a:xfrm>
                  <a:off x="2441780" y="1085901"/>
                  <a:ext cx="1989288" cy="11387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11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ÄRA SUITSETA</a:t>
                  </a:r>
                </a:p>
                <a:p>
                  <a:pPr algn="ctr"/>
                  <a:r>
                    <a:rPr lang="en-GB" sz="600" b="1" dirty="0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c</a:t>
                  </a:r>
                  <a:b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cs-CZ" sz="11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ÄRA KASUTA</a:t>
                  </a:r>
                  <a:br>
                    <a:rPr lang="cs-CZ" sz="11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cs-CZ" sz="11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 ÜHTEGI TUBAKATOODET</a:t>
                  </a:r>
                  <a:endParaRPr lang="nl-BE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endParaRPr lang="en-US" dirty="0"/>
                </a:p>
              </p:txBody>
            </p:sp>
          </p:grp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AEF6221-3A17-E0FB-2506-AFF5FDD70A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699BCA4-5442-91E4-6CF5-F4DFB089ECA6}"/>
                </a:ext>
              </a:extLst>
            </p:cNvPr>
            <p:cNvGrpSpPr/>
            <p:nvPr/>
          </p:nvGrpSpPr>
          <p:grpSpPr>
            <a:xfrm>
              <a:off x="-84045" y="9113699"/>
              <a:ext cx="6942045" cy="937639"/>
              <a:chOff x="-84045" y="9113699"/>
              <a:chExt cx="6942045" cy="937639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1885518-A37D-378F-993B-937B4BF9D6CA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CFAE3E4-55D9-4DA0-837E-2666DCFC1041}"/>
                  </a:ext>
                </a:extLst>
              </p:cNvPr>
              <p:cNvSpPr txBox="1"/>
              <p:nvPr/>
            </p:nvSpPr>
            <p:spPr>
              <a:xfrm>
                <a:off x="-84045" y="9174175"/>
                <a:ext cx="6847076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PrEvCan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algatas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EONS ja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seda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viiakse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läbi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koostöös</a:t>
                </a:r>
                <a:r>
                  <a:rPr lang="en-US" sz="1200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 </a:t>
                </a:r>
                <a:br>
                  <a:rPr lang="en-US" sz="1200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</a:b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peamise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partneri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ESMOga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.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Rohkem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infot</a:t>
                </a:r>
                <a:r>
                  <a:rPr lang="nl-BE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FBDDB0EF-25EC-2618-1B82-FE5B721BE143}"/>
                  </a:ext>
                </a:extLst>
              </p:cNvPr>
              <p:cNvGrpSpPr/>
              <p:nvPr/>
            </p:nvGrpSpPr>
            <p:grpSpPr>
              <a:xfrm>
                <a:off x="110090" y="9267778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4" name="Ovaal 2">
                  <a:extLst>
                    <a:ext uri="{FF2B5EF4-FFF2-40B4-BE49-F238E27FC236}">
                      <a16:creationId xmlns:a16="http://schemas.microsoft.com/office/drawing/2014/main" id="{8AEE068B-ECB6-D7DD-1C1A-538DFF7155A8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5" name="Picture 14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70426CE7-1F93-4CA4-1B16-0A59463693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4A8D032C-5C8A-7080-991F-7383AB6DEE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42760" y="9397509"/>
                <a:ext cx="605571" cy="28553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83191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A20ACF8-3EA5-B2BD-B704-B81CF0FF0BCA}"/>
              </a:ext>
            </a:extLst>
          </p:cNvPr>
          <p:cNvGrpSpPr/>
          <p:nvPr/>
        </p:nvGrpSpPr>
        <p:grpSpPr>
          <a:xfrm>
            <a:off x="-84045" y="-1"/>
            <a:ext cx="6942045" cy="10051339"/>
            <a:chOff x="-84045" y="-1"/>
            <a:chExt cx="6942045" cy="100513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47CCAE1-C916-419F-AF51-DC448E6303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64" b="13864"/>
            <a:stretch/>
          </p:blipFill>
          <p:spPr>
            <a:xfrm>
              <a:off x="0" y="-1"/>
              <a:ext cx="6858000" cy="9906001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754741" y="3193143"/>
              <a:ext cx="5547191" cy="4027714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835936" y="3545006"/>
              <a:ext cx="5384799" cy="332398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US" sz="4800" b="1" i="0" dirty="0" err="1">
                  <a:solidFill>
                    <a:srgbClr val="CC431F"/>
                  </a:solidFill>
                  <a:effectLst/>
                  <a:latin typeface="Calibri"/>
                  <a:cs typeface="Calibri"/>
                </a:rPr>
                <a:t>Enamik</a:t>
              </a:r>
              <a:r>
                <a:rPr lang="en-US" sz="4800" b="1" i="0" dirty="0">
                  <a:solidFill>
                    <a:srgbClr val="CC431F"/>
                  </a:solidFill>
                  <a:effectLst/>
                  <a:latin typeface="Calibri"/>
                  <a:cs typeface="Calibri"/>
                </a:rPr>
                <a:t> e-</a:t>
              </a:r>
              <a:r>
                <a:rPr lang="en-US" sz="4800" b="1" i="0" dirty="0" err="1">
                  <a:solidFill>
                    <a:srgbClr val="CC431F"/>
                  </a:solidFill>
                  <a:effectLst/>
                  <a:latin typeface="Calibri"/>
                  <a:cs typeface="Calibri"/>
                </a:rPr>
                <a:t>sigarette</a:t>
              </a:r>
              <a:r>
                <a:rPr lang="en-US" sz="4800" b="1" i="0" dirty="0">
                  <a:solidFill>
                    <a:srgbClr val="CC431F"/>
                  </a:solidFill>
                  <a:effectLst/>
                  <a:latin typeface="Calibri"/>
                  <a:cs typeface="Calibri"/>
                </a:rPr>
                <a:t> </a:t>
              </a:r>
              <a:r>
                <a:rPr lang="en-US" sz="4800" b="1" i="0" dirty="0" err="1">
                  <a:solidFill>
                    <a:srgbClr val="CC431F"/>
                  </a:solidFill>
                  <a:effectLst/>
                  <a:latin typeface="Calibri"/>
                  <a:cs typeface="Calibri"/>
                </a:rPr>
                <a:t>sisaldavad</a:t>
              </a:r>
              <a:r>
                <a:rPr lang="en-US" sz="4800" b="1" i="0" dirty="0">
                  <a:solidFill>
                    <a:srgbClr val="CC431F"/>
                  </a:solidFill>
                  <a:effectLst/>
                  <a:latin typeface="Calibri"/>
                  <a:cs typeface="Calibri"/>
                </a:rPr>
                <a:t> </a:t>
              </a:r>
              <a:r>
                <a:rPr lang="en-US" sz="4800" b="1" i="0" dirty="0" err="1">
                  <a:solidFill>
                    <a:srgbClr val="CC431F"/>
                  </a:solidFill>
                  <a:effectLst/>
                  <a:latin typeface="Calibri"/>
                  <a:cs typeface="Calibri"/>
                </a:rPr>
                <a:t>nikotiini</a:t>
              </a:r>
              <a:r>
                <a:rPr lang="en-US" sz="4800" b="1" i="0" dirty="0">
                  <a:solidFill>
                    <a:srgbClr val="CC431F"/>
                  </a:solidFill>
                  <a:effectLst/>
                  <a:latin typeface="Calibri"/>
                  <a:cs typeface="Calibri"/>
                </a:rPr>
                <a:t> ja </a:t>
              </a:r>
              <a:r>
                <a:rPr lang="en-US" sz="4800" b="1" i="0" dirty="0" err="1">
                  <a:solidFill>
                    <a:srgbClr val="CC431F"/>
                  </a:solidFill>
                  <a:effectLst/>
                  <a:latin typeface="Calibri"/>
                  <a:cs typeface="Calibri"/>
                </a:rPr>
                <a:t>tekitavad</a:t>
              </a:r>
              <a:r>
                <a:rPr lang="en-US" sz="4800" b="1" i="0" dirty="0">
                  <a:solidFill>
                    <a:srgbClr val="CC431F"/>
                  </a:solidFill>
                  <a:effectLst/>
                  <a:latin typeface="Calibri"/>
                  <a:cs typeface="Calibri"/>
                </a:rPr>
                <a:t> </a:t>
              </a:r>
              <a:r>
                <a:rPr lang="en-US" sz="4800" b="1" i="0" dirty="0" err="1">
                  <a:solidFill>
                    <a:srgbClr val="CC431F"/>
                  </a:solidFill>
                  <a:effectLst/>
                  <a:latin typeface="Calibri"/>
                  <a:cs typeface="Calibri"/>
                </a:rPr>
                <a:t>seetõttu</a:t>
              </a:r>
              <a:r>
                <a:rPr lang="en-US" sz="4800" b="1" i="0" dirty="0">
                  <a:solidFill>
                    <a:srgbClr val="CC431F"/>
                  </a:solidFill>
                  <a:effectLst/>
                  <a:latin typeface="Calibri"/>
                  <a:cs typeface="Calibri"/>
                </a:rPr>
                <a:t> </a:t>
              </a:r>
              <a:r>
                <a:rPr lang="en-US" sz="4800" b="1" i="0" dirty="0" err="1">
                  <a:solidFill>
                    <a:srgbClr val="CC431F"/>
                  </a:solidFill>
                  <a:effectLst/>
                  <a:latin typeface="Calibri"/>
                  <a:cs typeface="Calibri"/>
                </a:rPr>
                <a:t>sõltuvust</a:t>
              </a:r>
              <a:endParaRPr lang="en-GB" sz="7200" b="1">
                <a:solidFill>
                  <a:srgbClr val="CC431F"/>
                </a:solidFill>
                <a:latin typeface="Calibri"/>
                <a:cs typeface="Calibri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72374E-5B0B-412B-7CFE-87E46C93A3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9CCB8C2-4274-4D54-C6F5-287760ADDEE8}"/>
                </a:ext>
              </a:extLst>
            </p:cNvPr>
            <p:cNvGrpSpPr/>
            <p:nvPr/>
          </p:nvGrpSpPr>
          <p:grpSpPr>
            <a:xfrm>
              <a:off x="-84045" y="9113699"/>
              <a:ext cx="6942045" cy="937639"/>
              <a:chOff x="-84045" y="9113699"/>
              <a:chExt cx="6942045" cy="937639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5C1D93C-6799-2077-ED7E-5CA0A31241F1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9AE3FD-DCD1-4C86-0E1C-B949A4511F1E}"/>
                  </a:ext>
                </a:extLst>
              </p:cNvPr>
              <p:cNvSpPr txBox="1"/>
              <p:nvPr/>
            </p:nvSpPr>
            <p:spPr>
              <a:xfrm>
                <a:off x="-84045" y="9174175"/>
                <a:ext cx="6847076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PrEvCan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algatas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EONS ja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seda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viiakse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läbi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koostöös</a:t>
                </a:r>
                <a:r>
                  <a:rPr lang="en-US" sz="1200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 </a:t>
                </a:r>
                <a:br>
                  <a:rPr lang="en-US" sz="1200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</a:b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peamise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partneri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ESMOga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.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Rohkem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infot</a:t>
                </a:r>
                <a:r>
                  <a:rPr lang="nl-BE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504AAF68-3D4E-8637-EB65-640F639C023C}"/>
                  </a:ext>
                </a:extLst>
              </p:cNvPr>
              <p:cNvGrpSpPr/>
              <p:nvPr/>
            </p:nvGrpSpPr>
            <p:grpSpPr>
              <a:xfrm>
                <a:off x="110090" y="9267778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6" name="Ovaal 2">
                  <a:extLst>
                    <a:ext uri="{FF2B5EF4-FFF2-40B4-BE49-F238E27FC236}">
                      <a16:creationId xmlns:a16="http://schemas.microsoft.com/office/drawing/2014/main" id="{F2E5EF25-E44E-B9EA-56D1-E8ED387B8055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27" name="Picture 26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E2AA8DBC-59C3-3950-FFE4-DB9EA2D65B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ADC8F7BC-28B9-B76F-0682-5790C253BC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142760" y="9397509"/>
                <a:ext cx="605571" cy="285538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64B73C7-2D00-EDAA-3204-6D0147890936}"/>
                </a:ext>
              </a:extLst>
            </p:cNvPr>
            <p:cNvGrpSpPr/>
            <p:nvPr/>
          </p:nvGrpSpPr>
          <p:grpSpPr>
            <a:xfrm>
              <a:off x="395338" y="400970"/>
              <a:ext cx="4035730" cy="1823704"/>
              <a:chOff x="395338" y="400970"/>
              <a:chExt cx="4035730" cy="1823704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AB7EB25E-E3B8-A4ED-29E0-7727E0EB71E3}"/>
                  </a:ext>
                </a:extLst>
              </p:cNvPr>
              <p:cNvGrpSpPr/>
              <p:nvPr/>
            </p:nvGrpSpPr>
            <p:grpSpPr>
              <a:xfrm>
                <a:off x="395338" y="415290"/>
                <a:ext cx="1864302" cy="1792224"/>
                <a:chOff x="395338" y="415290"/>
                <a:chExt cx="1864302" cy="1792224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F6A4C550-2F5E-0AC6-F52D-059EB496A777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EA3B7920-7477-0280-2156-B9AE74023E7E}"/>
                    </a:ext>
                  </a:extLst>
                </p:cNvPr>
                <p:cNvSpPr/>
                <p:nvPr/>
              </p:nvSpPr>
              <p:spPr>
                <a:xfrm>
                  <a:off x="395338" y="895903"/>
                  <a:ext cx="1864302" cy="830997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fi-FI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Sisesta siia </a:t>
                  </a:r>
                  <a:br>
                    <a:rPr lang="fi-FI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fi-FI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oma organisatsiooni logo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A0AFF383-BBCF-E0EA-E3B4-D71202C0C156}"/>
                  </a:ext>
                </a:extLst>
              </p:cNvPr>
              <p:cNvGrpSpPr/>
              <p:nvPr/>
            </p:nvGrpSpPr>
            <p:grpSpPr>
              <a:xfrm>
                <a:off x="2441780" y="400970"/>
                <a:ext cx="1989288" cy="1823704"/>
                <a:chOff x="2441780" y="400970"/>
                <a:chExt cx="1989288" cy="1823704"/>
              </a:xfrm>
            </p:grpSpPr>
            <p:sp>
              <p:nvSpPr>
                <p:cNvPr id="31" name="Ovaal 41">
                  <a:extLst>
                    <a:ext uri="{FF2B5EF4-FFF2-40B4-BE49-F238E27FC236}">
                      <a16:creationId xmlns:a16="http://schemas.microsoft.com/office/drawing/2014/main" id="{8DBAB1D6-F448-8A3D-4A85-AD9404140FDB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32" name="Picture 31" descr="Icon&#10;&#10;Description automatically generated">
                  <a:extLst>
                    <a:ext uri="{FF2B5EF4-FFF2-40B4-BE49-F238E27FC236}">
                      <a16:creationId xmlns:a16="http://schemas.microsoft.com/office/drawing/2014/main" id="{2D3AFF2D-5007-14AD-BEB1-3FACAE27C5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50E1131-601F-56CB-421A-A58F566A6C5D}"/>
                    </a:ext>
                  </a:extLst>
                </p:cNvPr>
                <p:cNvSpPr txBox="1"/>
                <p:nvPr/>
              </p:nvSpPr>
              <p:spPr>
                <a:xfrm>
                  <a:off x="2441780" y="1085901"/>
                  <a:ext cx="1989288" cy="11387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11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ÄRA SUITSETA</a:t>
                  </a:r>
                </a:p>
                <a:p>
                  <a:pPr algn="ctr"/>
                  <a:r>
                    <a:rPr lang="en-GB" sz="600" b="1" dirty="0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c</a:t>
                  </a:r>
                  <a:b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cs-CZ" sz="11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ÄRA KASUTA</a:t>
                  </a:r>
                  <a:br>
                    <a:rPr lang="cs-CZ" sz="11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cs-CZ" sz="11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 ÜHTEGI TUBAKATOODET</a:t>
                  </a:r>
                  <a:endParaRPr lang="nl-BE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01373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D88104D-F9CD-4909-4171-6D52199C937E}"/>
              </a:ext>
            </a:extLst>
          </p:cNvPr>
          <p:cNvGrpSpPr/>
          <p:nvPr/>
        </p:nvGrpSpPr>
        <p:grpSpPr>
          <a:xfrm>
            <a:off x="-84045" y="-14087"/>
            <a:ext cx="6942046" cy="10065425"/>
            <a:chOff x="-84045" y="-14087"/>
            <a:chExt cx="6942046" cy="10065425"/>
          </a:xfrm>
        </p:grpSpPr>
        <p:pic>
          <p:nvPicPr>
            <p:cNvPr id="5" name="Picture 4" descr="A person holding a pen&#10;&#10;Description automatically generated with medium confidence">
              <a:extLst>
                <a:ext uri="{FF2B5EF4-FFF2-40B4-BE49-F238E27FC236}">
                  <a16:creationId xmlns:a16="http://schemas.microsoft.com/office/drawing/2014/main" id="{F7A6BE77-10AE-4F12-B6E1-97F498000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halk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97" r="1" b="14758"/>
            <a:stretch/>
          </p:blipFill>
          <p:spPr>
            <a:xfrm rot="16200000">
              <a:off x="-1531043" y="1516957"/>
              <a:ext cx="9920088" cy="6858000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754739" y="3613087"/>
              <a:ext cx="5547191" cy="3278541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917131" y="3700510"/>
              <a:ext cx="5384799" cy="2831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fi-FI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E-sigarettide kasutamine on lastele, teismelistele ja noortele täiskasvanutele ohtlik</a:t>
              </a:r>
              <a:endParaRPr lang="en-GB" sz="16600" b="1" dirty="0">
                <a:solidFill>
                  <a:srgbClr val="CC431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547E6CD-4CB9-2867-3D91-51A8897332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61031F0-4A72-16B9-7F09-677A4171C681}"/>
                </a:ext>
              </a:extLst>
            </p:cNvPr>
            <p:cNvGrpSpPr/>
            <p:nvPr/>
          </p:nvGrpSpPr>
          <p:grpSpPr>
            <a:xfrm>
              <a:off x="-84045" y="9113699"/>
              <a:ext cx="6942045" cy="937639"/>
              <a:chOff x="-84045" y="9113699"/>
              <a:chExt cx="6942045" cy="937639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C40781B-7D8D-736A-6F2E-68492C41417E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5FCCE64-8B11-48D1-C899-64F048C78D61}"/>
                  </a:ext>
                </a:extLst>
              </p:cNvPr>
              <p:cNvSpPr txBox="1"/>
              <p:nvPr/>
            </p:nvSpPr>
            <p:spPr>
              <a:xfrm>
                <a:off x="-84045" y="9174175"/>
                <a:ext cx="6847076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PrEvCan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algatas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EONS ja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seda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viiakse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läbi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koostöös</a:t>
                </a:r>
                <a:r>
                  <a:rPr lang="en-US" sz="1200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 </a:t>
                </a:r>
                <a:br>
                  <a:rPr lang="en-US" sz="1200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</a:b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peamise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partneri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ESMOga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.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Rohkem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infot</a:t>
                </a:r>
                <a:r>
                  <a:rPr lang="nl-BE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BCE1DB3-FD57-A2D7-1F26-6A9E4C4FCF7C}"/>
                  </a:ext>
                </a:extLst>
              </p:cNvPr>
              <p:cNvGrpSpPr/>
              <p:nvPr/>
            </p:nvGrpSpPr>
            <p:grpSpPr>
              <a:xfrm>
                <a:off x="110090" y="9267778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6" name="Ovaal 2">
                  <a:extLst>
                    <a:ext uri="{FF2B5EF4-FFF2-40B4-BE49-F238E27FC236}">
                      <a16:creationId xmlns:a16="http://schemas.microsoft.com/office/drawing/2014/main" id="{09A98362-12A9-F0EE-A394-A1D12F0E568A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27" name="Picture 26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5EE93254-3FE3-0CF2-80D0-FA6778359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815D5D6A-4D9D-B34C-9A7B-59847E0A97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42760" y="9397509"/>
                <a:ext cx="605571" cy="285538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675C376-D240-E0CF-1118-3576BEE70205}"/>
                </a:ext>
              </a:extLst>
            </p:cNvPr>
            <p:cNvGrpSpPr/>
            <p:nvPr/>
          </p:nvGrpSpPr>
          <p:grpSpPr>
            <a:xfrm>
              <a:off x="391457" y="402098"/>
              <a:ext cx="4035730" cy="1823704"/>
              <a:chOff x="395338" y="400970"/>
              <a:chExt cx="4035730" cy="1823704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BA9F79AF-6DC9-4648-1047-C2BA68769131}"/>
                  </a:ext>
                </a:extLst>
              </p:cNvPr>
              <p:cNvGrpSpPr/>
              <p:nvPr/>
            </p:nvGrpSpPr>
            <p:grpSpPr>
              <a:xfrm>
                <a:off x="395338" y="415290"/>
                <a:ext cx="1864302" cy="1792224"/>
                <a:chOff x="395338" y="415290"/>
                <a:chExt cx="1864302" cy="1792224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A5D3FDEE-5DE2-0897-4F92-82576DC20247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85B107FE-AC94-101F-D046-0A725E29CFD3}"/>
                    </a:ext>
                  </a:extLst>
                </p:cNvPr>
                <p:cNvSpPr/>
                <p:nvPr/>
              </p:nvSpPr>
              <p:spPr>
                <a:xfrm>
                  <a:off x="395338" y="895903"/>
                  <a:ext cx="1864302" cy="830997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fi-FI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Sisesta siia </a:t>
                  </a:r>
                  <a:br>
                    <a:rPr lang="fi-FI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fi-FI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oma organisatsiooni logo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91696039-AF4C-0878-4B50-EFF234128C4D}"/>
                  </a:ext>
                </a:extLst>
              </p:cNvPr>
              <p:cNvGrpSpPr/>
              <p:nvPr/>
            </p:nvGrpSpPr>
            <p:grpSpPr>
              <a:xfrm>
                <a:off x="2441780" y="400970"/>
                <a:ext cx="1989288" cy="1823704"/>
                <a:chOff x="2441780" y="400970"/>
                <a:chExt cx="1989288" cy="1823704"/>
              </a:xfrm>
            </p:grpSpPr>
            <p:sp>
              <p:nvSpPr>
                <p:cNvPr id="31" name="Ovaal 41">
                  <a:extLst>
                    <a:ext uri="{FF2B5EF4-FFF2-40B4-BE49-F238E27FC236}">
                      <a16:creationId xmlns:a16="http://schemas.microsoft.com/office/drawing/2014/main" id="{BD677A32-A934-9655-7EAC-F85585B72315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35" name="Picture 34" descr="Icon&#10;&#10;Description automatically generated">
                  <a:extLst>
                    <a:ext uri="{FF2B5EF4-FFF2-40B4-BE49-F238E27FC236}">
                      <a16:creationId xmlns:a16="http://schemas.microsoft.com/office/drawing/2014/main" id="{C0ABCB8C-094D-2189-AE2F-E5CAC2E462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949EC47-C7C2-EB7B-B510-F806D9CE25A8}"/>
                    </a:ext>
                  </a:extLst>
                </p:cNvPr>
                <p:cNvSpPr txBox="1"/>
                <p:nvPr/>
              </p:nvSpPr>
              <p:spPr>
                <a:xfrm>
                  <a:off x="2441780" y="1085901"/>
                  <a:ext cx="1989288" cy="11387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11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ÄRA SUITSETA</a:t>
                  </a:r>
                </a:p>
                <a:p>
                  <a:pPr algn="ctr"/>
                  <a:r>
                    <a:rPr lang="en-GB" sz="600" b="1" dirty="0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c</a:t>
                  </a:r>
                  <a:b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cs-CZ" sz="11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ÄRA KASUTA</a:t>
                  </a:r>
                  <a:br>
                    <a:rPr lang="cs-CZ" sz="11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cs-CZ" sz="11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 ÜHTEGI TUBAKATOODET</a:t>
                  </a:r>
                  <a:endParaRPr lang="nl-BE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43743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E3F22C3-5320-95E4-BCD9-31C2AFEE9EAA}"/>
              </a:ext>
            </a:extLst>
          </p:cNvPr>
          <p:cNvGrpSpPr/>
          <p:nvPr/>
        </p:nvGrpSpPr>
        <p:grpSpPr>
          <a:xfrm>
            <a:off x="-84045" y="0"/>
            <a:ext cx="6942045" cy="10051338"/>
            <a:chOff x="-84045" y="0"/>
            <a:chExt cx="6942045" cy="10051338"/>
          </a:xfrm>
        </p:grpSpPr>
        <p:pic>
          <p:nvPicPr>
            <p:cNvPr id="4" name="Picture 3" descr="A hammock on a table&#10;&#10;Description automatically generated with low confidence">
              <a:extLst>
                <a:ext uri="{FF2B5EF4-FFF2-40B4-BE49-F238E27FC236}">
                  <a16:creationId xmlns:a16="http://schemas.microsoft.com/office/drawing/2014/main" id="{00ADE502-A7E5-4044-9652-70EC43A390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17" r="39168" b="25425"/>
            <a:stretch/>
          </p:blipFill>
          <p:spPr>
            <a:xfrm>
              <a:off x="0" y="0"/>
              <a:ext cx="6856234" cy="9906000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680756" y="3477769"/>
              <a:ext cx="5733033" cy="4245428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854872" y="4323210"/>
              <a:ext cx="538479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Vesipiibu suitsetamine on seotud kopsuvähi </a:t>
              </a:r>
              <a:br>
                <a:rPr lang="fi-FI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ja teiste hingamisteede haigustega</a:t>
              </a:r>
              <a:endParaRPr lang="en-GB" sz="7200" b="1" dirty="0">
                <a:solidFill>
                  <a:srgbClr val="CC431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94E8CD7-C525-0DDD-9448-C56226711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AE2A483-8895-3459-3AB2-D28D23D5F608}"/>
                </a:ext>
              </a:extLst>
            </p:cNvPr>
            <p:cNvGrpSpPr/>
            <p:nvPr/>
          </p:nvGrpSpPr>
          <p:grpSpPr>
            <a:xfrm>
              <a:off x="-84045" y="9113699"/>
              <a:ext cx="6942045" cy="937639"/>
              <a:chOff x="-84045" y="9113699"/>
              <a:chExt cx="6942045" cy="937639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254CD7C-DFB8-59AB-24B7-1D4E7942B21D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096B112-1810-1841-5D62-7AE18C7FD554}"/>
                  </a:ext>
                </a:extLst>
              </p:cNvPr>
              <p:cNvSpPr txBox="1"/>
              <p:nvPr/>
            </p:nvSpPr>
            <p:spPr>
              <a:xfrm>
                <a:off x="-84045" y="9174175"/>
                <a:ext cx="6847076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PrEvCan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algatas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EONS ja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seda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viiakse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läbi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koostöös</a:t>
                </a:r>
                <a:r>
                  <a:rPr lang="en-US" sz="1200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 </a:t>
                </a:r>
                <a:br>
                  <a:rPr lang="en-US" sz="1200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</a:b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peamise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partneri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ESMOga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.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Rohkem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infot</a:t>
                </a:r>
                <a:r>
                  <a:rPr lang="nl-BE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92C2930E-3798-0353-299B-9130542DFD27}"/>
                  </a:ext>
                </a:extLst>
              </p:cNvPr>
              <p:cNvGrpSpPr/>
              <p:nvPr/>
            </p:nvGrpSpPr>
            <p:grpSpPr>
              <a:xfrm>
                <a:off x="110090" y="9267778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6" name="Ovaal 2">
                  <a:extLst>
                    <a:ext uri="{FF2B5EF4-FFF2-40B4-BE49-F238E27FC236}">
                      <a16:creationId xmlns:a16="http://schemas.microsoft.com/office/drawing/2014/main" id="{BDCBFDB1-A578-03F6-EC1E-02597B4B7FCE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27" name="Picture 26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6D69C1D2-2CA7-B275-0889-1173C9E5CD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8E2B736E-7D8F-DBA7-7E48-6FE5678407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42760" y="9397509"/>
                <a:ext cx="605571" cy="285538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5A80843-7D17-16A6-5A6C-3BE6AD351C0E}"/>
                </a:ext>
              </a:extLst>
            </p:cNvPr>
            <p:cNvGrpSpPr/>
            <p:nvPr/>
          </p:nvGrpSpPr>
          <p:grpSpPr>
            <a:xfrm>
              <a:off x="395338" y="400970"/>
              <a:ext cx="4035730" cy="1823704"/>
              <a:chOff x="395338" y="400970"/>
              <a:chExt cx="4035730" cy="1823704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EE2CF7CC-3158-2D66-8CCF-C2769EA5098D}"/>
                  </a:ext>
                </a:extLst>
              </p:cNvPr>
              <p:cNvGrpSpPr/>
              <p:nvPr/>
            </p:nvGrpSpPr>
            <p:grpSpPr>
              <a:xfrm>
                <a:off x="395338" y="415290"/>
                <a:ext cx="1864302" cy="1792224"/>
                <a:chOff x="395338" y="415290"/>
                <a:chExt cx="1864302" cy="1792224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05889D5A-02A0-4209-955F-61E266636AA1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DB620B54-BF15-9203-166F-32C162030425}"/>
                    </a:ext>
                  </a:extLst>
                </p:cNvPr>
                <p:cNvSpPr/>
                <p:nvPr/>
              </p:nvSpPr>
              <p:spPr>
                <a:xfrm>
                  <a:off x="395338" y="895903"/>
                  <a:ext cx="1864302" cy="830997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fi-FI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Sisesta siia </a:t>
                  </a:r>
                  <a:br>
                    <a:rPr lang="fi-FI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fi-FI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oma organisatsiooni logo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BC556C3C-F02F-2A38-0C04-D9F373E3051B}"/>
                  </a:ext>
                </a:extLst>
              </p:cNvPr>
              <p:cNvGrpSpPr/>
              <p:nvPr/>
            </p:nvGrpSpPr>
            <p:grpSpPr>
              <a:xfrm>
                <a:off x="2441780" y="400970"/>
                <a:ext cx="1989288" cy="1823704"/>
                <a:chOff x="2441780" y="400970"/>
                <a:chExt cx="1989288" cy="1823704"/>
              </a:xfrm>
            </p:grpSpPr>
            <p:sp>
              <p:nvSpPr>
                <p:cNvPr id="31" name="Ovaal 41">
                  <a:extLst>
                    <a:ext uri="{FF2B5EF4-FFF2-40B4-BE49-F238E27FC236}">
                      <a16:creationId xmlns:a16="http://schemas.microsoft.com/office/drawing/2014/main" id="{6071B597-80EA-9F8F-FF99-EBC2E0D06965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35" name="Picture 34" descr="Icon&#10;&#10;Description automatically generated">
                  <a:extLst>
                    <a:ext uri="{FF2B5EF4-FFF2-40B4-BE49-F238E27FC236}">
                      <a16:creationId xmlns:a16="http://schemas.microsoft.com/office/drawing/2014/main" id="{1268032E-2694-3E82-6095-B921088A62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C663E01A-31E2-E32F-DB5F-50E9BCE77459}"/>
                    </a:ext>
                  </a:extLst>
                </p:cNvPr>
                <p:cNvSpPr txBox="1"/>
                <p:nvPr/>
              </p:nvSpPr>
              <p:spPr>
                <a:xfrm>
                  <a:off x="2441780" y="1085901"/>
                  <a:ext cx="1989288" cy="11387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11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ÄRA SUITSETA</a:t>
                  </a:r>
                </a:p>
                <a:p>
                  <a:pPr algn="ctr"/>
                  <a:r>
                    <a:rPr lang="en-GB" sz="600" b="1" dirty="0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c</a:t>
                  </a:r>
                  <a:b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cs-CZ" sz="11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ÄRA KASUTA</a:t>
                  </a:r>
                  <a:br>
                    <a:rPr lang="cs-CZ" sz="11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cs-CZ" sz="11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 ÜHTEGI TUBAKATOODET</a:t>
                  </a:r>
                  <a:endParaRPr lang="nl-BE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80484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D3E582D2-175D-3E58-D40F-B0AFE7F93CCA}"/>
              </a:ext>
            </a:extLst>
          </p:cNvPr>
          <p:cNvGrpSpPr/>
          <p:nvPr/>
        </p:nvGrpSpPr>
        <p:grpSpPr>
          <a:xfrm>
            <a:off x="-84045" y="0"/>
            <a:ext cx="6942045" cy="10051338"/>
            <a:chOff x="-84045" y="0"/>
            <a:chExt cx="6942045" cy="1005133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454CD98-83D9-A35A-7E28-58EF617203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994" r="27107" b="553"/>
            <a:stretch/>
          </p:blipFill>
          <p:spPr>
            <a:xfrm>
              <a:off x="0" y="0"/>
              <a:ext cx="6858000" cy="9906000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F5E6180-FC01-54B1-70E5-69581327E81E}"/>
                </a:ext>
              </a:extLst>
            </p:cNvPr>
            <p:cNvGrpSpPr/>
            <p:nvPr/>
          </p:nvGrpSpPr>
          <p:grpSpPr>
            <a:xfrm>
              <a:off x="667714" y="3950137"/>
              <a:ext cx="5547191" cy="4281089"/>
              <a:chOff x="720971" y="3837842"/>
              <a:chExt cx="5547191" cy="4281089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47B6D496-E516-4A9B-8DFB-B71D41C8FFAB}"/>
                  </a:ext>
                </a:extLst>
              </p:cNvPr>
              <p:cNvSpPr/>
              <p:nvPr/>
            </p:nvSpPr>
            <p:spPr>
              <a:xfrm>
                <a:off x="720971" y="4091217"/>
                <a:ext cx="5547191" cy="4027714"/>
              </a:xfrm>
              <a:prstGeom prst="roundRect">
                <a:avLst/>
              </a:prstGeom>
              <a:solidFill>
                <a:schemeClr val="bg1">
                  <a:alpha val="58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81BF104-7173-44C0-B01A-136F6603262A}"/>
                  </a:ext>
                </a:extLst>
              </p:cNvPr>
              <p:cNvSpPr txBox="1"/>
              <p:nvPr/>
            </p:nvSpPr>
            <p:spPr>
              <a:xfrm>
                <a:off x="811218" y="3837842"/>
                <a:ext cx="5384799" cy="39718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4000" dirty="0"/>
              </a:p>
              <a:p>
                <a:pPr marR="0" lv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b="1" dirty="0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Tee </a:t>
                </a:r>
                <a:r>
                  <a:rPr lang="en-US" sz="4000" b="1" dirty="0" err="1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endale</a:t>
                </a:r>
                <a:r>
                  <a:rPr lang="en-US" sz="4000" b="1" dirty="0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br>
                  <a:rPr lang="en-US" sz="4000" b="1" dirty="0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en-US" sz="4000" b="1" dirty="0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ja </a:t>
                </a:r>
                <a:r>
                  <a:rPr lang="en-US" sz="4000" b="1" dirty="0" err="1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inimestele</a:t>
                </a:r>
                <a:r>
                  <a:rPr lang="en-US" sz="4000" b="1" dirty="0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enda</a:t>
                </a:r>
                <a:r>
                  <a:rPr lang="en-US" sz="4000" b="1" dirty="0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ümber</a:t>
                </a:r>
                <a:r>
                  <a:rPr lang="en-US" sz="4000" b="1" dirty="0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üks</a:t>
                </a:r>
                <a:r>
                  <a:rPr lang="en-US" sz="4000" b="1" dirty="0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suur</a:t>
                </a:r>
                <a:r>
                  <a:rPr lang="en-US" sz="4000" b="1" dirty="0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heategu</a:t>
                </a:r>
                <a:r>
                  <a:rPr lang="en-US" sz="4000" b="1" dirty="0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br>
                  <a:rPr lang="en-US" sz="4000" b="1" dirty="0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en-US" sz="4000" b="1" dirty="0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ja </a:t>
                </a:r>
                <a:r>
                  <a:rPr lang="en-US" sz="4000" b="1" dirty="0" err="1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ära</a:t>
                </a:r>
                <a:r>
                  <a:rPr lang="en-US" sz="4000" b="1" dirty="0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hakka</a:t>
                </a:r>
                <a:r>
                  <a:rPr lang="en-US" sz="4000" b="1" dirty="0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tubakat</a:t>
                </a:r>
                <a:r>
                  <a:rPr lang="en-US" sz="4000" b="1" dirty="0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tarbima</a:t>
                </a:r>
                <a:endParaRPr lang="en-US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Freeform 72">
              <a:extLst>
                <a:ext uri="{FF2B5EF4-FFF2-40B4-BE49-F238E27FC236}">
                  <a16:creationId xmlns:a16="http://schemas.microsoft.com/office/drawing/2014/main" id="{019EFB8D-F906-B52E-BCD1-36F549D3C4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26" name="Freeform 74">
              <a:extLst>
                <a:ext uri="{FF2B5EF4-FFF2-40B4-BE49-F238E27FC236}">
                  <a16:creationId xmlns:a16="http://schemas.microsoft.com/office/drawing/2014/main" id="{B59DE19C-DBA8-C5E7-D136-75DC9F3839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C724C6B5-C23A-F0A1-D727-333143CACD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D3BFF84-1BD1-9B19-9B5B-9E97CC3483A8}"/>
                </a:ext>
              </a:extLst>
            </p:cNvPr>
            <p:cNvGrpSpPr/>
            <p:nvPr/>
          </p:nvGrpSpPr>
          <p:grpSpPr>
            <a:xfrm>
              <a:off x="-84045" y="9113699"/>
              <a:ext cx="6942045" cy="937639"/>
              <a:chOff x="-84045" y="9113699"/>
              <a:chExt cx="6942045" cy="937639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F25EEE7-BABB-B61C-9B7B-CC0FA5B1E28C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09F1A58-3972-3495-1342-5B296AE56896}"/>
                  </a:ext>
                </a:extLst>
              </p:cNvPr>
              <p:cNvSpPr txBox="1"/>
              <p:nvPr/>
            </p:nvSpPr>
            <p:spPr>
              <a:xfrm>
                <a:off x="-84045" y="9174175"/>
                <a:ext cx="6847076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PrEvCan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algatas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EONS ja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seda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viiakse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läbi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koostöös</a:t>
                </a:r>
                <a:r>
                  <a:rPr lang="en-US" sz="1200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 </a:t>
                </a:r>
                <a:br>
                  <a:rPr lang="en-US" sz="1200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</a:b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peamise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partneri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ESMOga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.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Rohkem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infot</a:t>
                </a:r>
                <a:r>
                  <a:rPr lang="nl-BE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6913F97C-4CD9-6791-7C86-DC661351DF39}"/>
                  </a:ext>
                </a:extLst>
              </p:cNvPr>
              <p:cNvGrpSpPr/>
              <p:nvPr/>
            </p:nvGrpSpPr>
            <p:grpSpPr>
              <a:xfrm>
                <a:off x="110090" y="9267778"/>
                <a:ext cx="474731" cy="475488"/>
                <a:chOff x="-302004" y="1916250"/>
                <a:chExt cx="2823923" cy="2823924"/>
              </a:xfrm>
            </p:grpSpPr>
            <p:sp>
              <p:nvSpPr>
                <p:cNvPr id="7" name="Ovaal 2">
                  <a:extLst>
                    <a:ext uri="{FF2B5EF4-FFF2-40B4-BE49-F238E27FC236}">
                      <a16:creationId xmlns:a16="http://schemas.microsoft.com/office/drawing/2014/main" id="{4413B6E7-678A-4212-0239-F6B5E0A3AC32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8" name="Picture 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2D1F0EA6-781E-418B-6DC2-CBEC295710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6" name="Graphic 5">
                <a:extLst>
                  <a:ext uri="{FF2B5EF4-FFF2-40B4-BE49-F238E27FC236}">
                    <a16:creationId xmlns:a16="http://schemas.microsoft.com/office/drawing/2014/main" id="{B2DD201C-7033-18BD-EB8A-CF896891F7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142760" y="9397509"/>
                <a:ext cx="605571" cy="285538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C25AFC5-0B46-B5B1-A188-F064309543B3}"/>
                </a:ext>
              </a:extLst>
            </p:cNvPr>
            <p:cNvGrpSpPr/>
            <p:nvPr/>
          </p:nvGrpSpPr>
          <p:grpSpPr>
            <a:xfrm>
              <a:off x="395338" y="400970"/>
              <a:ext cx="4035730" cy="1823704"/>
              <a:chOff x="395338" y="400970"/>
              <a:chExt cx="4035730" cy="1823704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06E354B8-104A-ECFD-9E44-1BFDB7882410}"/>
                  </a:ext>
                </a:extLst>
              </p:cNvPr>
              <p:cNvGrpSpPr/>
              <p:nvPr/>
            </p:nvGrpSpPr>
            <p:grpSpPr>
              <a:xfrm>
                <a:off x="395338" y="415290"/>
                <a:ext cx="1864302" cy="1792224"/>
                <a:chOff x="395338" y="415290"/>
                <a:chExt cx="1864302" cy="1792224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9974FCF1-5655-D9B0-D5E2-C8210DB2A259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5E4B4458-EC37-77E6-2BE3-B2D3658B0139}"/>
                    </a:ext>
                  </a:extLst>
                </p:cNvPr>
                <p:cNvSpPr/>
                <p:nvPr/>
              </p:nvSpPr>
              <p:spPr>
                <a:xfrm>
                  <a:off x="395338" y="895903"/>
                  <a:ext cx="1864302" cy="830997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fi-FI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Sisesta siia </a:t>
                  </a:r>
                  <a:br>
                    <a:rPr lang="fi-FI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fi-FI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oma organisatsiooni logo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F5A4722-3625-25DE-4D20-6EE6CF20F39D}"/>
                  </a:ext>
                </a:extLst>
              </p:cNvPr>
              <p:cNvGrpSpPr/>
              <p:nvPr/>
            </p:nvGrpSpPr>
            <p:grpSpPr>
              <a:xfrm>
                <a:off x="2441780" y="400970"/>
                <a:ext cx="1989288" cy="1823704"/>
                <a:chOff x="2441780" y="400970"/>
                <a:chExt cx="1989288" cy="1823704"/>
              </a:xfrm>
            </p:grpSpPr>
            <p:sp>
              <p:nvSpPr>
                <p:cNvPr id="12" name="Ovaal 41">
                  <a:extLst>
                    <a:ext uri="{FF2B5EF4-FFF2-40B4-BE49-F238E27FC236}">
                      <a16:creationId xmlns:a16="http://schemas.microsoft.com/office/drawing/2014/main" id="{32F4B520-420C-3679-124C-EDE80CD272F6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13" name="Picture 12" descr="Icon&#10;&#10;Description automatically generated">
                  <a:extLst>
                    <a:ext uri="{FF2B5EF4-FFF2-40B4-BE49-F238E27FC236}">
                      <a16:creationId xmlns:a16="http://schemas.microsoft.com/office/drawing/2014/main" id="{C4B4A37D-222E-9A53-9D3E-FFA304C4B0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B6E3B0E-677A-300A-E463-0738D2122C40}"/>
                    </a:ext>
                  </a:extLst>
                </p:cNvPr>
                <p:cNvSpPr txBox="1"/>
                <p:nvPr/>
              </p:nvSpPr>
              <p:spPr>
                <a:xfrm>
                  <a:off x="2441780" y="1085901"/>
                  <a:ext cx="1989288" cy="11387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11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ÄRA SUITSETA</a:t>
                  </a:r>
                </a:p>
                <a:p>
                  <a:pPr algn="ctr"/>
                  <a:r>
                    <a:rPr lang="en-GB" sz="600" b="1" dirty="0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c</a:t>
                  </a:r>
                  <a:b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cs-CZ" sz="11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ÄRA KASUTA</a:t>
                  </a:r>
                  <a:br>
                    <a:rPr lang="cs-CZ" sz="11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cs-CZ" sz="11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 ÜHTEGI TUBAKATOODET</a:t>
                  </a:r>
                  <a:endParaRPr lang="nl-BE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04446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3DF34C-B470-53CA-69B8-38AE8FE2A4D5}"/>
              </a:ext>
            </a:extLst>
          </p:cNvPr>
          <p:cNvGrpSpPr/>
          <p:nvPr/>
        </p:nvGrpSpPr>
        <p:grpSpPr>
          <a:xfrm>
            <a:off x="-84045" y="0"/>
            <a:ext cx="7665367" cy="10051338"/>
            <a:chOff x="-84045" y="0"/>
            <a:chExt cx="7665367" cy="1005133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D21C060-1F11-4BE7-980E-10DEC1CE4AFB}"/>
                </a:ext>
              </a:extLst>
            </p:cNvPr>
            <p:cNvSpPr/>
            <p:nvPr/>
          </p:nvSpPr>
          <p:spPr>
            <a:xfrm>
              <a:off x="0" y="0"/>
              <a:ext cx="6856234" cy="9905999"/>
            </a:xfrm>
            <a:prstGeom prst="rect">
              <a:avLst/>
            </a:prstGeom>
            <a:solidFill>
              <a:srgbClr val="3133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8D3B98-395C-49D6-93CE-17E2CBE7C7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75" r="14371" b="2384"/>
            <a:stretch/>
          </p:blipFill>
          <p:spPr>
            <a:xfrm>
              <a:off x="0" y="0"/>
              <a:ext cx="6858000" cy="9905999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3139290" y="4359150"/>
              <a:ext cx="3508131" cy="3494567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2196523" y="4531303"/>
              <a:ext cx="5384799" cy="2831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fi-FI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Kunagi pole </a:t>
              </a:r>
              <a:br>
                <a:rPr lang="fi-FI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fi-FI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liiga hilja </a:t>
              </a:r>
              <a:br>
                <a:rPr lang="fi-FI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fi-FI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suitsetamisest </a:t>
              </a:r>
              <a:br>
                <a:rPr lang="fi-FI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fi-FI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loobuda</a:t>
              </a:r>
              <a:endParaRPr lang="en-GB" sz="4000" b="1" dirty="0">
                <a:solidFill>
                  <a:srgbClr val="CC431F"/>
                </a:solidFill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3BFF6E7-C7F6-43BA-2D38-B39D5423FB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04C8366-5A80-D552-FFD1-1795C1E55A67}"/>
                </a:ext>
              </a:extLst>
            </p:cNvPr>
            <p:cNvGrpSpPr/>
            <p:nvPr/>
          </p:nvGrpSpPr>
          <p:grpSpPr>
            <a:xfrm>
              <a:off x="-84045" y="9113699"/>
              <a:ext cx="6942045" cy="937639"/>
              <a:chOff x="-84045" y="9113699"/>
              <a:chExt cx="6942045" cy="93763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8D3019B-EE21-BB20-D144-6DF76F53D5A2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35258DF-7A84-5EB9-19D9-3E2244BBC215}"/>
                  </a:ext>
                </a:extLst>
              </p:cNvPr>
              <p:cNvSpPr txBox="1"/>
              <p:nvPr/>
            </p:nvSpPr>
            <p:spPr>
              <a:xfrm>
                <a:off x="-84045" y="9174175"/>
                <a:ext cx="6847076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PrEvCan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algatas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EONS ja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seda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viiakse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läbi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koostöös</a:t>
                </a:r>
                <a:r>
                  <a:rPr lang="en-US" sz="1200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 </a:t>
                </a:r>
                <a:br>
                  <a:rPr lang="en-US" sz="1200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</a:b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peamise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partneri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ESMOga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.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Rohkem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infot</a:t>
                </a:r>
                <a:r>
                  <a:rPr lang="nl-BE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E617F79-7506-D7D0-08BF-1F0800457CA4}"/>
                  </a:ext>
                </a:extLst>
              </p:cNvPr>
              <p:cNvGrpSpPr/>
              <p:nvPr/>
            </p:nvGrpSpPr>
            <p:grpSpPr>
              <a:xfrm>
                <a:off x="110090" y="9267778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7" name="Ovaal 2">
                  <a:extLst>
                    <a:ext uri="{FF2B5EF4-FFF2-40B4-BE49-F238E27FC236}">
                      <a16:creationId xmlns:a16="http://schemas.microsoft.com/office/drawing/2014/main" id="{337CF6CE-8CCD-5990-7176-0E3548F12B38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28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3D87E67A-F6E0-519E-1EBA-FB1BF1B751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81F4B242-6274-FE57-EFFD-962C5B7520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142760" y="9397509"/>
                <a:ext cx="605571" cy="285538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E2389D2-50C5-B2C9-AF3B-104AE85BAA1C}"/>
                </a:ext>
              </a:extLst>
            </p:cNvPr>
            <p:cNvGrpSpPr/>
            <p:nvPr/>
          </p:nvGrpSpPr>
          <p:grpSpPr>
            <a:xfrm>
              <a:off x="395338" y="415290"/>
              <a:ext cx="1864302" cy="1792224"/>
              <a:chOff x="395338" y="415290"/>
              <a:chExt cx="1864302" cy="179222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E37E5570-2B29-B5D7-043D-96A529D60D1D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BF9ABC9-0BEE-9895-296D-1EB39A85EDC1}"/>
                  </a:ext>
                </a:extLst>
              </p:cNvPr>
              <p:cNvSpPr/>
              <p:nvPr/>
            </p:nvSpPr>
            <p:spPr>
              <a:xfrm>
                <a:off x="395338" y="895903"/>
                <a:ext cx="1864302" cy="83099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fi-FI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Sisesta siia </a:t>
                </a:r>
                <a:br>
                  <a:rPr lang="fi-FI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fi-FI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oma organisatsiooni logo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37ABE06-2668-0A4F-8A25-46B8CAC6CB35}"/>
                </a:ext>
              </a:extLst>
            </p:cNvPr>
            <p:cNvGrpSpPr/>
            <p:nvPr/>
          </p:nvGrpSpPr>
          <p:grpSpPr>
            <a:xfrm>
              <a:off x="2441151" y="415290"/>
              <a:ext cx="1989288" cy="1823704"/>
              <a:chOff x="2441780" y="400970"/>
              <a:chExt cx="1989288" cy="1823704"/>
            </a:xfrm>
          </p:grpSpPr>
          <p:sp>
            <p:nvSpPr>
              <p:cNvPr id="35" name="Ovaal 41">
                <a:extLst>
                  <a:ext uri="{FF2B5EF4-FFF2-40B4-BE49-F238E27FC236}">
                    <a16:creationId xmlns:a16="http://schemas.microsoft.com/office/drawing/2014/main" id="{49A3F4BA-E3E3-0074-2179-B834389DB166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36" name="Picture 35" descr="Icon&#10;&#10;Description automatically generated">
                <a:extLst>
                  <a:ext uri="{FF2B5EF4-FFF2-40B4-BE49-F238E27FC236}">
                    <a16:creationId xmlns:a16="http://schemas.microsoft.com/office/drawing/2014/main" id="{19C59549-EEB8-84E2-EAEF-60AEC7E17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C93037D-0B90-3FA5-DA19-CAE65245203B}"/>
                  </a:ext>
                </a:extLst>
              </p:cNvPr>
              <p:cNvSpPr txBox="1"/>
              <p:nvPr/>
            </p:nvSpPr>
            <p:spPr>
              <a:xfrm>
                <a:off x="2441780" y="1085901"/>
                <a:ext cx="1989288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ÄRA SUITSETA</a:t>
                </a:r>
              </a:p>
              <a:p>
                <a:pPr algn="ctr"/>
                <a:r>
                  <a:rPr lang="en-GB" sz="600" b="1" dirty="0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ÄRA KASUTA</a:t>
                </a:r>
                <a:b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 ÜHTEGI TUBAKATOODET</a:t>
                </a:r>
                <a:endParaRPr lang="nl-BE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5501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F4A019A-17C8-B680-66F9-DFBAC3CDC7F1}"/>
              </a:ext>
            </a:extLst>
          </p:cNvPr>
          <p:cNvGrpSpPr/>
          <p:nvPr/>
        </p:nvGrpSpPr>
        <p:grpSpPr>
          <a:xfrm>
            <a:off x="-84045" y="0"/>
            <a:ext cx="7415028" cy="10051338"/>
            <a:chOff x="-84045" y="0"/>
            <a:chExt cx="7415028" cy="10051338"/>
          </a:xfrm>
        </p:grpSpPr>
        <p:pic>
          <p:nvPicPr>
            <p:cNvPr id="4" name="Picture 3" descr="A picture containing sky, outdoor, plant, cactus&#10;&#10;Description automatically generated">
              <a:extLst>
                <a:ext uri="{FF2B5EF4-FFF2-40B4-BE49-F238E27FC236}">
                  <a16:creationId xmlns:a16="http://schemas.microsoft.com/office/drawing/2014/main" id="{E368B386-A511-45F3-A4D2-832F826259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42" r="10726" b="16857"/>
            <a:stretch/>
          </p:blipFill>
          <p:spPr>
            <a:xfrm>
              <a:off x="0" y="0"/>
              <a:ext cx="6856234" cy="9906000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2629787" y="3198993"/>
              <a:ext cx="4017634" cy="4761249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1946184" y="3594061"/>
              <a:ext cx="5384799" cy="3313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000" b="1" dirty="0">
                <a:solidFill>
                  <a:srgbClr val="CC431F"/>
                </a:solidFill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fi-FI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Suitsetamisest loobumine </a:t>
              </a:r>
              <a:br>
                <a:rPr lang="fi-FI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fi-FI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parandab sinu </a:t>
              </a:r>
              <a:br>
                <a:rPr lang="fi-FI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fi-FI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ja su pere tervist.</a:t>
              </a:r>
              <a:endParaRPr lang="en-US" sz="4000" b="1" dirty="0">
                <a:solidFill>
                  <a:srgbClr val="CC431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4226F9A-0899-EDC4-4120-B03D961B6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2863A99-19D1-845D-B046-5FA3BE5CDD2E}"/>
                </a:ext>
              </a:extLst>
            </p:cNvPr>
            <p:cNvGrpSpPr/>
            <p:nvPr/>
          </p:nvGrpSpPr>
          <p:grpSpPr>
            <a:xfrm>
              <a:off x="-84045" y="9113699"/>
              <a:ext cx="6942045" cy="937639"/>
              <a:chOff x="-84045" y="9113699"/>
              <a:chExt cx="6942045" cy="937639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7DE1775-0985-7DE8-B320-613E4AEA542D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B439B4D-A565-AD00-6F63-A925A4B73459}"/>
                  </a:ext>
                </a:extLst>
              </p:cNvPr>
              <p:cNvSpPr txBox="1"/>
              <p:nvPr/>
            </p:nvSpPr>
            <p:spPr>
              <a:xfrm>
                <a:off x="-84045" y="9174175"/>
                <a:ext cx="6847076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PrEvCan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algatas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EONS ja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seda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viiakse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läbi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koostöös</a:t>
                </a:r>
                <a:r>
                  <a:rPr lang="en-US" sz="1200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 </a:t>
                </a:r>
                <a:br>
                  <a:rPr lang="en-US" sz="1200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</a:b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peamise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partneri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ESMOga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.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Rohkem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infot</a:t>
                </a:r>
                <a:r>
                  <a:rPr lang="nl-BE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C0AD6955-8801-3F9A-3640-E973B6BCCD0E}"/>
                  </a:ext>
                </a:extLst>
              </p:cNvPr>
              <p:cNvGrpSpPr/>
              <p:nvPr/>
            </p:nvGrpSpPr>
            <p:grpSpPr>
              <a:xfrm>
                <a:off x="110090" y="9267778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6" name="Ovaal 2">
                  <a:extLst>
                    <a:ext uri="{FF2B5EF4-FFF2-40B4-BE49-F238E27FC236}">
                      <a16:creationId xmlns:a16="http://schemas.microsoft.com/office/drawing/2014/main" id="{F6268050-5FFE-04D8-8A56-B0AD5D7CBF00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27" name="Picture 26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A28D74E5-8EEB-5724-C082-78129E9A9E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2DFCA9E7-69A8-DA1C-4AE3-384C0B3E7C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142760" y="9397509"/>
                <a:ext cx="605571" cy="285538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D47C6EF-A92B-7F62-9AA7-EBCF71731621}"/>
                </a:ext>
              </a:extLst>
            </p:cNvPr>
            <p:cNvGrpSpPr/>
            <p:nvPr/>
          </p:nvGrpSpPr>
          <p:grpSpPr>
            <a:xfrm>
              <a:off x="395338" y="400970"/>
              <a:ext cx="4035730" cy="1823704"/>
              <a:chOff x="395338" y="400970"/>
              <a:chExt cx="4035730" cy="1823704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8841C3AD-E7AB-20F0-A891-4432BAF37A26}"/>
                  </a:ext>
                </a:extLst>
              </p:cNvPr>
              <p:cNvGrpSpPr/>
              <p:nvPr/>
            </p:nvGrpSpPr>
            <p:grpSpPr>
              <a:xfrm>
                <a:off x="395338" y="415290"/>
                <a:ext cx="1864302" cy="1792224"/>
                <a:chOff x="395338" y="415290"/>
                <a:chExt cx="1864302" cy="1792224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16E2467E-C497-5451-0D01-1A1E41D20C79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2A5E2ACE-47FA-A9D4-E77C-D9B090A8E5BF}"/>
                    </a:ext>
                  </a:extLst>
                </p:cNvPr>
                <p:cNvSpPr/>
                <p:nvPr/>
              </p:nvSpPr>
              <p:spPr>
                <a:xfrm>
                  <a:off x="395338" y="895903"/>
                  <a:ext cx="1864302" cy="830997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fi-FI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Sisesta siia </a:t>
                  </a:r>
                  <a:br>
                    <a:rPr lang="fi-FI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fi-FI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oma organisatsiooni logo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99655FE3-2176-88AD-1F1E-3A1ADC700CE9}"/>
                  </a:ext>
                </a:extLst>
              </p:cNvPr>
              <p:cNvGrpSpPr/>
              <p:nvPr/>
            </p:nvGrpSpPr>
            <p:grpSpPr>
              <a:xfrm>
                <a:off x="2441780" y="400970"/>
                <a:ext cx="1989288" cy="1823704"/>
                <a:chOff x="2441780" y="400970"/>
                <a:chExt cx="1989288" cy="1823704"/>
              </a:xfrm>
            </p:grpSpPr>
            <p:sp>
              <p:nvSpPr>
                <p:cNvPr id="34" name="Ovaal 41">
                  <a:extLst>
                    <a:ext uri="{FF2B5EF4-FFF2-40B4-BE49-F238E27FC236}">
                      <a16:creationId xmlns:a16="http://schemas.microsoft.com/office/drawing/2014/main" id="{C372A5B7-54D6-02A2-E4D3-A8934BEF10F8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 dirty="0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 dirty="0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35" name="Picture 34" descr="Icon&#10;&#10;Description automatically generated">
                  <a:extLst>
                    <a:ext uri="{FF2B5EF4-FFF2-40B4-BE49-F238E27FC236}">
                      <a16:creationId xmlns:a16="http://schemas.microsoft.com/office/drawing/2014/main" id="{90609A82-4B9A-0170-3FB9-63338694C5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5F01331B-2844-3BB6-18C6-16D1C25E6ED6}"/>
                    </a:ext>
                  </a:extLst>
                </p:cNvPr>
                <p:cNvSpPr txBox="1"/>
                <p:nvPr/>
              </p:nvSpPr>
              <p:spPr>
                <a:xfrm>
                  <a:off x="2441780" y="1085901"/>
                  <a:ext cx="1989288" cy="11387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11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ÄRA SUITSETA</a:t>
                  </a:r>
                </a:p>
                <a:p>
                  <a:pPr algn="ctr"/>
                  <a:r>
                    <a:rPr lang="en-GB" sz="600" b="1" dirty="0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c</a:t>
                  </a:r>
                  <a:br>
                    <a:rPr lang="en-GB" sz="12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cs-CZ" sz="11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ÄRA KASUTA</a:t>
                  </a:r>
                  <a:br>
                    <a:rPr lang="cs-CZ" sz="11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cs-CZ" sz="11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 ÜHTEGI TUBAKATOODET</a:t>
                  </a:r>
                  <a:endParaRPr lang="nl-BE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7852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697E86-FC02-02D0-4339-4089777E05C0}"/>
              </a:ext>
            </a:extLst>
          </p:cNvPr>
          <p:cNvGrpSpPr/>
          <p:nvPr/>
        </p:nvGrpSpPr>
        <p:grpSpPr>
          <a:xfrm>
            <a:off x="-84045" y="0"/>
            <a:ext cx="6942045" cy="10051338"/>
            <a:chOff x="-84045" y="0"/>
            <a:chExt cx="6942045" cy="10051338"/>
          </a:xfrm>
        </p:grpSpPr>
        <p:pic>
          <p:nvPicPr>
            <p:cNvPr id="4" name="Picture 3" descr="Two people sitting on a couch looking at a tablet&#10;&#10;Description automatically generated with medium confidence">
              <a:extLst>
                <a:ext uri="{FF2B5EF4-FFF2-40B4-BE49-F238E27FC236}">
                  <a16:creationId xmlns:a16="http://schemas.microsoft.com/office/drawing/2014/main" id="{14553C6D-DF25-4F98-95C5-CBE8E32296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67"/>
            <a:stretch/>
          </p:blipFill>
          <p:spPr>
            <a:xfrm>
              <a:off x="0" y="0"/>
              <a:ext cx="6856234" cy="9905999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676568" y="3789203"/>
              <a:ext cx="5547191" cy="4027714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731116" y="4154606"/>
              <a:ext cx="5384799" cy="2654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000" b="1" dirty="0">
                <a:solidFill>
                  <a:srgbClr val="CC431F"/>
                </a:solidFill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nb-NO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Küsi abi õelt </a:t>
              </a:r>
              <a:br>
                <a:rPr lang="nb-NO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nb-NO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või teistelt tervishoiuspetsialistidelt</a:t>
              </a:r>
              <a:endParaRPr lang="en-US" sz="4000" b="1" dirty="0">
                <a:solidFill>
                  <a:srgbClr val="CC431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FFD7C47-3D7B-DACE-9D4E-6CB2216DE1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17D5611-93C4-7A8C-395C-55D398F07792}"/>
                </a:ext>
              </a:extLst>
            </p:cNvPr>
            <p:cNvGrpSpPr/>
            <p:nvPr/>
          </p:nvGrpSpPr>
          <p:grpSpPr>
            <a:xfrm>
              <a:off x="-84045" y="9113699"/>
              <a:ext cx="6942045" cy="937639"/>
              <a:chOff x="-84045" y="9113699"/>
              <a:chExt cx="6942045" cy="937639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EAC7518-7EAE-188F-2825-F808BBC94C04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0D1F2A1-14AC-59A8-C4C8-FAD7EDF9D7F9}"/>
                  </a:ext>
                </a:extLst>
              </p:cNvPr>
              <p:cNvSpPr txBox="1"/>
              <p:nvPr/>
            </p:nvSpPr>
            <p:spPr>
              <a:xfrm>
                <a:off x="-84045" y="9174175"/>
                <a:ext cx="6847076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PrEvCan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algatas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EONS ja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seda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viiakse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läbi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koostöös</a:t>
                </a:r>
                <a:r>
                  <a:rPr lang="en-US" sz="1200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 </a:t>
                </a:r>
                <a:br>
                  <a:rPr lang="en-US" sz="1200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</a:b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peamise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partneri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ESMOga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.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Rohkem</a:t>
                </a:r>
                <a:r>
                  <a:rPr lang="en-US" sz="1200" b="1" i="0" dirty="0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CB441F"/>
                    </a:solidFill>
                    <a:effectLst/>
                    <a:cs typeface="Aharoni" panose="02010803020104030203" pitchFamily="2" charset="-79"/>
                  </a:rPr>
                  <a:t>infot</a:t>
                </a:r>
                <a:r>
                  <a:rPr lang="nl-BE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3C461C71-2A87-FADF-0D70-C361677BABA9}"/>
                  </a:ext>
                </a:extLst>
              </p:cNvPr>
              <p:cNvGrpSpPr/>
              <p:nvPr/>
            </p:nvGrpSpPr>
            <p:grpSpPr>
              <a:xfrm>
                <a:off x="110090" y="9267778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6" name="Ovaal 2">
                  <a:extLst>
                    <a:ext uri="{FF2B5EF4-FFF2-40B4-BE49-F238E27FC236}">
                      <a16:creationId xmlns:a16="http://schemas.microsoft.com/office/drawing/2014/main" id="{6F175FFA-2ABA-F24A-EECB-2513664BF121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27" name="Picture 26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C1AACE15-D29C-61B1-B4FF-4A24A86383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9BF440ED-0DA5-FF90-8DF1-8084F0C3EA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142760" y="9397509"/>
                <a:ext cx="605571" cy="285538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BC97989-C31A-BEFD-BC3F-134041CD921A}"/>
                </a:ext>
              </a:extLst>
            </p:cNvPr>
            <p:cNvGrpSpPr/>
            <p:nvPr/>
          </p:nvGrpSpPr>
          <p:grpSpPr>
            <a:xfrm>
              <a:off x="395338" y="415290"/>
              <a:ext cx="1864302" cy="1792224"/>
              <a:chOff x="395338" y="415290"/>
              <a:chExt cx="1864302" cy="1792224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45E8A45-2CCE-6448-6D27-20EA7C3716D5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677B22F-2BCF-7EA9-124E-A2DAF03BF7F7}"/>
                  </a:ext>
                </a:extLst>
              </p:cNvPr>
              <p:cNvSpPr/>
              <p:nvPr/>
            </p:nvSpPr>
            <p:spPr>
              <a:xfrm>
                <a:off x="395338" y="895903"/>
                <a:ext cx="1864302" cy="83099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fi-FI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Sisesta siia </a:t>
                </a:r>
                <a:br>
                  <a:rPr lang="fi-FI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fi-FI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oma organisatsiooni logo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DAC3862-EA62-B7DB-9013-F25E23E1890F}"/>
                </a:ext>
              </a:extLst>
            </p:cNvPr>
            <p:cNvGrpSpPr/>
            <p:nvPr/>
          </p:nvGrpSpPr>
          <p:grpSpPr>
            <a:xfrm>
              <a:off x="2441780" y="400970"/>
              <a:ext cx="1989288" cy="1823704"/>
              <a:chOff x="2441780" y="400970"/>
              <a:chExt cx="1989288" cy="1823704"/>
            </a:xfrm>
          </p:grpSpPr>
          <p:sp>
            <p:nvSpPr>
              <p:cNvPr id="34" name="Ovaal 41">
                <a:extLst>
                  <a:ext uri="{FF2B5EF4-FFF2-40B4-BE49-F238E27FC236}">
                    <a16:creationId xmlns:a16="http://schemas.microsoft.com/office/drawing/2014/main" id="{533DDAA7-A55B-7CF7-9B42-B988807EF5DC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35" name="Picture 34" descr="Icon&#10;&#10;Description automatically generated">
                <a:extLst>
                  <a:ext uri="{FF2B5EF4-FFF2-40B4-BE49-F238E27FC236}">
                    <a16:creationId xmlns:a16="http://schemas.microsoft.com/office/drawing/2014/main" id="{5213CD80-BDC3-FD86-984C-1EAC1D1D4E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71A0895-5299-3922-39AE-4006670044A6}"/>
                  </a:ext>
                </a:extLst>
              </p:cNvPr>
              <p:cNvSpPr txBox="1"/>
              <p:nvPr/>
            </p:nvSpPr>
            <p:spPr>
              <a:xfrm>
                <a:off x="2441780" y="1085901"/>
                <a:ext cx="1989288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ÄRA SUITSETA</a:t>
                </a:r>
              </a:p>
              <a:p>
                <a:pPr algn="ctr"/>
                <a:r>
                  <a:rPr lang="en-GB" sz="600" b="1" dirty="0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ÄRA KASUTA</a:t>
                </a:r>
                <a:b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 ÜHTEGI TUBAKATOODET</a:t>
                </a:r>
                <a:endParaRPr lang="nl-BE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6869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DB202FE5875745905955056904B93E" ma:contentTypeVersion="13" ma:contentTypeDescription="Create a new document." ma:contentTypeScope="" ma:versionID="ca714504ec4591492e4924765247197a">
  <xsd:schema xmlns:xsd="http://www.w3.org/2001/XMLSchema" xmlns:xs="http://www.w3.org/2001/XMLSchema" xmlns:p="http://schemas.microsoft.com/office/2006/metadata/properties" xmlns:ns2="a55e921c-938e-4e50-85a3-020a9f358fcc" xmlns:ns3="1b4c74c1-0512-4b4c-b132-ab7851723926" targetNamespace="http://schemas.microsoft.com/office/2006/metadata/properties" ma:root="true" ma:fieldsID="772d3ebf266181dcecae809b46825757" ns2:_="" ns3:_="">
    <xsd:import namespace="a55e921c-938e-4e50-85a3-020a9f358fcc"/>
    <xsd:import namespace="1b4c74c1-0512-4b4c-b132-ab78517239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5e921c-938e-4e50-85a3-020a9f358f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67c40972-8a4f-4160-9e22-f885e5a740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4c74c1-0512-4b4c-b132-ab7851723926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af0f08df-f13e-4c5f-b2df-605d3d1bb3a0}" ma:internalName="TaxCatchAll" ma:showField="CatchAllData" ma:web="1b4c74c1-0512-4b4c-b132-ab78517239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6C2C76-8F5A-41E6-8EF2-9AFF0BB974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02D968-15CD-4FC8-97F4-ECC52F8DD2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5e921c-938e-4e50-85a3-020a9f358fcc"/>
    <ds:schemaRef ds:uri="1b4c74c1-0512-4b4c-b132-ab78517239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847</Words>
  <Application>Microsoft Office PowerPoint</Application>
  <PresentationFormat>A4 Paper (210x297 mm)</PresentationFormat>
  <Paragraphs>133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8</cp:revision>
  <cp:lastPrinted>2022-08-09T15:47:07Z</cp:lastPrinted>
  <dcterms:created xsi:type="dcterms:W3CDTF">2021-10-31T06:37:30Z</dcterms:created>
  <dcterms:modified xsi:type="dcterms:W3CDTF">2022-08-26T19:28:36Z</dcterms:modified>
</cp:coreProperties>
</file>